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b="def" i="def"/>
      <a:tcStyle>
        <a:tcBdr/>
        <a:fill>
          <a:solidFill>
            <a:srgbClr val="EA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b="def" i="def"/>
      <a:tcStyle>
        <a:tcBdr/>
        <a:fill>
          <a:solidFill>
            <a:srgbClr val="EC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b="def" i="def"/>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ph type="sldImg"/>
          </p:nvPr>
        </p:nvSpPr>
        <p:spPr>
          <a:xfrm>
            <a:off x="1143000" y="685800"/>
            <a:ext cx="4572000" cy="3429000"/>
          </a:xfrm>
          <a:prstGeom prst="rect">
            <a:avLst/>
          </a:prstGeom>
        </p:spPr>
        <p:txBody>
          <a:bodyPr/>
          <a:lstStyle/>
          <a:p>
            <a:pPr/>
          </a:p>
        </p:txBody>
      </p:sp>
      <p:sp>
        <p:nvSpPr>
          <p:cNvPr id="257" name="Shape 25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Palatino Linotype"/>
      </a:defRPr>
    </a:lvl1pPr>
    <a:lvl2pPr indent="228600" latinLnBrk="0">
      <a:defRPr sz="1200">
        <a:solidFill>
          <a:srgbClr val="FFFFFF"/>
        </a:solidFill>
        <a:latin typeface="+mn-lt"/>
        <a:ea typeface="+mn-ea"/>
        <a:cs typeface="+mn-cs"/>
        <a:sym typeface="Palatino Linotype"/>
      </a:defRPr>
    </a:lvl2pPr>
    <a:lvl3pPr indent="457200" latinLnBrk="0">
      <a:defRPr sz="1200">
        <a:solidFill>
          <a:srgbClr val="FFFFFF"/>
        </a:solidFill>
        <a:latin typeface="+mn-lt"/>
        <a:ea typeface="+mn-ea"/>
        <a:cs typeface="+mn-cs"/>
        <a:sym typeface="Palatino Linotype"/>
      </a:defRPr>
    </a:lvl3pPr>
    <a:lvl4pPr indent="685800" latinLnBrk="0">
      <a:defRPr sz="1200">
        <a:solidFill>
          <a:srgbClr val="FFFFFF"/>
        </a:solidFill>
        <a:latin typeface="+mn-lt"/>
        <a:ea typeface="+mn-ea"/>
        <a:cs typeface="+mn-cs"/>
        <a:sym typeface="Palatino Linotype"/>
      </a:defRPr>
    </a:lvl4pPr>
    <a:lvl5pPr indent="914400" latinLnBrk="0">
      <a:defRPr sz="1200">
        <a:solidFill>
          <a:srgbClr val="FFFFFF"/>
        </a:solidFill>
        <a:latin typeface="+mn-lt"/>
        <a:ea typeface="+mn-ea"/>
        <a:cs typeface="+mn-cs"/>
        <a:sym typeface="Palatino Linotype"/>
      </a:defRPr>
    </a:lvl5pPr>
    <a:lvl6pPr indent="1143000" latinLnBrk="0">
      <a:defRPr sz="1200">
        <a:solidFill>
          <a:srgbClr val="FFFFFF"/>
        </a:solidFill>
        <a:latin typeface="+mn-lt"/>
        <a:ea typeface="+mn-ea"/>
        <a:cs typeface="+mn-cs"/>
        <a:sym typeface="Palatino Linotype"/>
      </a:defRPr>
    </a:lvl6pPr>
    <a:lvl7pPr indent="1371600" latinLnBrk="0">
      <a:defRPr sz="1200">
        <a:solidFill>
          <a:srgbClr val="FFFFFF"/>
        </a:solidFill>
        <a:latin typeface="+mn-lt"/>
        <a:ea typeface="+mn-ea"/>
        <a:cs typeface="+mn-cs"/>
        <a:sym typeface="Palatino Linotype"/>
      </a:defRPr>
    </a:lvl7pPr>
    <a:lvl8pPr indent="1600200" latinLnBrk="0">
      <a:defRPr sz="1200">
        <a:solidFill>
          <a:srgbClr val="FFFFFF"/>
        </a:solidFill>
        <a:latin typeface="+mn-lt"/>
        <a:ea typeface="+mn-ea"/>
        <a:cs typeface="+mn-cs"/>
        <a:sym typeface="Palatino Linotype"/>
      </a:defRPr>
    </a:lvl8pPr>
    <a:lvl9pPr indent="1828800" latinLnBrk="0">
      <a:defRPr sz="1200">
        <a:solidFill>
          <a:srgbClr val="FFFFFF"/>
        </a:solidFill>
        <a:latin typeface="+mn-lt"/>
        <a:ea typeface="+mn-ea"/>
        <a:cs typeface="+mn-cs"/>
        <a:sym typeface="Palatino Linotyp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tif"/></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tif"/></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5" name="TextBox 7"/>
          <p:cNvSpPr txBox="1"/>
          <p:nvPr/>
        </p:nvSpPr>
        <p:spPr>
          <a:xfrm>
            <a:off x="1828800" y="3168824"/>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66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16" name="Title Text"/>
          <p:cNvSpPr txBox="1"/>
          <p:nvPr>
            <p:ph type="title"/>
          </p:nvPr>
        </p:nvSpPr>
        <p:spPr>
          <a:xfrm>
            <a:off x="777240" y="1219200"/>
            <a:ext cx="7543801" cy="2152650"/>
          </a:xfrm>
          <a:prstGeom prst="rect">
            <a:avLst/>
          </a:prstGeom>
        </p:spPr>
        <p:txBody>
          <a:bodyPr/>
          <a:lstStyle>
            <a:lvl1pPr>
              <a:defRPr sz="6000"/>
            </a:lvl1pPr>
          </a:lstStyle>
          <a:p>
            <a:pPr/>
            <a:r>
              <a:t>Title Text</a:t>
            </a:r>
          </a:p>
        </p:txBody>
      </p:sp>
      <p:sp>
        <p:nvSpPr>
          <p:cNvPr id="17" name="Body Level One…"/>
          <p:cNvSpPr txBox="1"/>
          <p:nvPr>
            <p:ph type="body" sz="quarter" idx="1"/>
          </p:nvPr>
        </p:nvSpPr>
        <p:spPr>
          <a:xfrm>
            <a:off x="2133600" y="3375490"/>
            <a:ext cx="6172200" cy="685801"/>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2" name="Title Text"/>
          <p:cNvSpPr txBox="1"/>
          <p:nvPr>
            <p:ph type="title"/>
          </p:nvPr>
        </p:nvSpPr>
        <p:spPr>
          <a:prstGeom prst="rect">
            <a:avLst/>
          </a:prstGeom>
        </p:spPr>
        <p:txBody>
          <a:bodyPr/>
          <a:lstStyle/>
          <a:p>
            <a:pPr/>
            <a:r>
              <a:t>Title Text</a:t>
            </a:r>
          </a:p>
        </p:txBody>
      </p:sp>
      <p:sp>
        <p:nvSpPr>
          <p:cNvPr id="103" name="Body Level One…"/>
          <p:cNvSpPr txBox="1"/>
          <p:nvPr>
            <p:ph type="body" sz="half" idx="1"/>
          </p:nvPr>
        </p:nvSpPr>
        <p:spPr>
          <a:xfrm>
            <a:off x="2133600" y="685801"/>
            <a:ext cx="5791200" cy="350519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11" name="Title Text"/>
          <p:cNvSpPr txBox="1"/>
          <p:nvPr>
            <p:ph type="title"/>
          </p:nvPr>
        </p:nvSpPr>
        <p:spPr>
          <a:xfrm>
            <a:off x="609600" y="609601"/>
            <a:ext cx="2133600" cy="5181601"/>
          </a:xfrm>
          <a:prstGeom prst="rect">
            <a:avLst/>
          </a:prstGeom>
        </p:spPr>
        <p:txBody>
          <a:bodyPr/>
          <a:lstStyle/>
          <a:p>
            <a:pPr/>
            <a:r>
              <a:t>Title Text</a:t>
            </a:r>
          </a:p>
        </p:txBody>
      </p:sp>
      <p:sp>
        <p:nvSpPr>
          <p:cNvPr id="112" name="Body Level One…"/>
          <p:cNvSpPr txBox="1"/>
          <p:nvPr>
            <p:ph type="body" sz="half" idx="1"/>
          </p:nvPr>
        </p:nvSpPr>
        <p:spPr>
          <a:xfrm>
            <a:off x="2895600" y="685801"/>
            <a:ext cx="5029200" cy="4572001"/>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8" name="Group"/>
          <p:cNvGrpSpPr/>
          <p:nvPr/>
        </p:nvGrpSpPr>
        <p:grpSpPr>
          <a:xfrm>
            <a:off x="342899" y="342899"/>
            <a:ext cx="8458201" cy="6134101"/>
            <a:chOff x="0" y="0"/>
            <a:chExt cx="8458200" cy="6134100"/>
          </a:xfrm>
        </p:grpSpPr>
        <p:sp>
          <p:nvSpPr>
            <p:cNvPr id="120" name="Line"/>
            <p:cNvSpPr/>
            <p:nvPr/>
          </p:nvSpPr>
          <p:spPr>
            <a:xfrm>
              <a:off x="88900" y="76200"/>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pic>
          <p:nvPicPr>
            <p:cNvPr id="121" name="venetian_dingbat_2.tiff" descr="venetian_dingbat_2.tiff"/>
            <p:cNvPicPr>
              <a:picLocks noChangeAspect="1"/>
            </p:cNvPicPr>
            <p:nvPr/>
          </p:nvPicPr>
          <p:blipFill>
            <a:blip r:embed="rId3">
              <a:extLst/>
            </a:blip>
            <a:stretch>
              <a:fillRect/>
            </a:stretch>
          </p:blipFill>
          <p:spPr>
            <a:xfrm rot="10800000">
              <a:off x="8369300" y="0"/>
              <a:ext cx="88901" cy="88901"/>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rot="10800000">
              <a:off x="0" y="0"/>
              <a:ext cx="88901" cy="88901"/>
            </a:xfrm>
            <a:prstGeom prst="rect">
              <a:avLst/>
            </a:prstGeom>
            <a:ln w="12700" cap="flat">
              <a:noFill/>
              <a:miter lim="400000"/>
            </a:ln>
            <a:effectLst/>
          </p:spPr>
        </p:pic>
        <p:pic>
          <p:nvPicPr>
            <p:cNvPr id="123" name="venetian_dingbat_2.tiff" descr="venetian_dingbat_2.tiff"/>
            <p:cNvPicPr>
              <a:picLocks noChangeAspect="1"/>
            </p:cNvPicPr>
            <p:nvPr/>
          </p:nvPicPr>
          <p:blipFill>
            <a:blip r:embed="rId3">
              <a:extLst/>
            </a:blip>
            <a:stretch>
              <a:fillRect/>
            </a:stretch>
          </p:blipFill>
          <p:spPr>
            <a:xfrm flipH="1">
              <a:off x="8369300" y="6045200"/>
              <a:ext cx="88901" cy="88901"/>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4" name="venetian_dingbat_2.tiff" descr="venetian_dingbat_2.tiff"/>
            <p:cNvPicPr>
              <a:picLocks noChangeAspect="1"/>
            </p:cNvPicPr>
            <p:nvPr/>
          </p:nvPicPr>
          <p:blipFill>
            <a:blip r:embed="rId3">
              <a:extLst/>
            </a:blip>
            <a:stretch>
              <a:fillRect/>
            </a:stretch>
          </p:blipFill>
          <p:spPr>
            <a:xfrm>
              <a:off x="0" y="6045200"/>
              <a:ext cx="88901" cy="88901"/>
            </a:xfrm>
            <a:prstGeom prst="rect">
              <a:avLst/>
            </a:prstGeom>
            <a:ln w="12700" cap="flat">
              <a:noFill/>
              <a:miter lim="400000"/>
            </a:ln>
            <a:effectLst/>
          </p:spPr>
        </p:pic>
        <p:sp>
          <p:nvSpPr>
            <p:cNvPr id="125" name="Line"/>
            <p:cNvSpPr/>
            <p:nvPr/>
          </p:nvSpPr>
          <p:spPr>
            <a:xfrm>
              <a:off x="88900" y="6057900"/>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sp>
          <p:nvSpPr>
            <p:cNvPr id="126" name="Line"/>
            <p:cNvSpPr/>
            <p:nvPr/>
          </p:nvSpPr>
          <p:spPr>
            <a:xfrm flipH="1">
              <a:off x="8369300" y="76200"/>
              <a:ext cx="1" cy="5994401"/>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sp>
          <p:nvSpPr>
            <p:cNvPr id="127" name="Line"/>
            <p:cNvSpPr/>
            <p:nvPr/>
          </p:nvSpPr>
          <p:spPr>
            <a:xfrm flipH="1">
              <a:off x="88900" y="76199"/>
              <a:ext cx="1" cy="5981701"/>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grpSp>
      <p:sp>
        <p:nvSpPr>
          <p:cNvPr id="129" name="Image"/>
          <p:cNvSpPr/>
          <p:nvPr>
            <p:ph type="pic" sz="half" idx="13"/>
          </p:nvPr>
        </p:nvSpPr>
        <p:spPr>
          <a:xfrm>
            <a:off x="4864100" y="1485900"/>
            <a:ext cx="3430577" cy="3886200"/>
          </a:xfrm>
          <a:prstGeom prst="rect">
            <a:avLst/>
          </a:prstGeom>
          <a:ln w="9525">
            <a:round/>
          </a:ln>
        </p:spPr>
        <p:txBody>
          <a:bodyPr lIns="91439" rIns="91439" anchor="t">
            <a:noAutofit/>
          </a:bodyPr>
          <a:lstStyle/>
          <a:p>
            <a:pPr/>
          </a:p>
        </p:txBody>
      </p:sp>
      <p:sp>
        <p:nvSpPr>
          <p:cNvPr id="130" name="Title Text"/>
          <p:cNvSpPr txBox="1"/>
          <p:nvPr>
            <p:ph type="title"/>
          </p:nvPr>
        </p:nvSpPr>
        <p:spPr>
          <a:xfrm>
            <a:off x="800099" y="2146300"/>
            <a:ext cx="3594101" cy="1651001"/>
          </a:xfrm>
          <a:prstGeom prst="rect">
            <a:avLst/>
          </a:prstGeom>
        </p:spPr>
        <p:txBody>
          <a:bodyPr lIns="50800" tIns="50800" rIns="50800" bIns="50800">
            <a:noAutofit/>
          </a:bodyPr>
          <a:lstStyle>
            <a:lvl1pPr algn="ctr" defTabSz="406400">
              <a:lnSpc>
                <a:spcPct val="90000"/>
              </a:lnSpc>
              <a:defRPr cap="all" sz="4800">
                <a:solidFill>
                  <a:srgbClr val="AF6D51"/>
                </a:solidFill>
                <a:latin typeface="Baskerville"/>
                <a:ea typeface="Baskerville"/>
                <a:cs typeface="Baskerville"/>
                <a:sym typeface="Baskerville"/>
              </a:defRPr>
            </a:lvl1pPr>
          </a:lstStyle>
          <a:p>
            <a:pPr>
              <a:defRPr>
                <a:effectLst/>
              </a:defRPr>
            </a:pPr>
            <a:r>
              <a:t>Title Text</a:t>
            </a:r>
          </a:p>
        </p:txBody>
      </p:sp>
      <p:sp>
        <p:nvSpPr>
          <p:cNvPr id="131" name="Body Level One…"/>
          <p:cNvSpPr txBox="1"/>
          <p:nvPr>
            <p:ph type="body" sz="quarter" idx="1"/>
          </p:nvPr>
        </p:nvSpPr>
        <p:spPr>
          <a:xfrm>
            <a:off x="800099" y="3797300"/>
            <a:ext cx="3594101" cy="1003300"/>
          </a:xfrm>
          <a:prstGeom prst="rect">
            <a:avLst/>
          </a:prstGeom>
        </p:spPr>
        <p:txBody>
          <a:bodyPr lIns="50800" tIns="50800" rIns="50800" bIns="50800" anchor="t">
            <a:noAutofit/>
          </a:bodyPr>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2" name="Slide Number"/>
          <p:cNvSpPr txBox="1"/>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9" name="Image"/>
          <p:cNvSpPr/>
          <p:nvPr>
            <p:ph type="pic" sz="quarter" idx="13"/>
          </p:nvPr>
        </p:nvSpPr>
        <p:spPr>
          <a:xfrm>
            <a:off x="482600" y="495300"/>
            <a:ext cx="2871080" cy="3860800"/>
          </a:xfrm>
          <a:prstGeom prst="rect">
            <a:avLst/>
          </a:prstGeom>
          <a:ln w="9525">
            <a:round/>
          </a:ln>
        </p:spPr>
        <p:txBody>
          <a:bodyPr lIns="91439" rIns="91439" anchor="t">
            <a:noAutofit/>
          </a:bodyPr>
          <a:lstStyle/>
          <a:p>
            <a:pPr/>
          </a:p>
        </p:txBody>
      </p:sp>
      <p:sp>
        <p:nvSpPr>
          <p:cNvPr id="140" name="Image"/>
          <p:cNvSpPr/>
          <p:nvPr>
            <p:ph type="pic" sz="half" idx="14"/>
          </p:nvPr>
        </p:nvSpPr>
        <p:spPr>
          <a:xfrm>
            <a:off x="3492500" y="495300"/>
            <a:ext cx="5143500" cy="3866555"/>
          </a:xfrm>
          <a:prstGeom prst="rect">
            <a:avLst/>
          </a:prstGeom>
          <a:ln w="9525">
            <a:round/>
          </a:ln>
        </p:spPr>
        <p:txBody>
          <a:bodyPr lIns="91439" rIns="91439" anchor="t">
            <a:noAutofit/>
          </a:bodyPr>
          <a:lstStyle/>
          <a:p>
            <a:pPr/>
          </a:p>
        </p:txBody>
      </p:sp>
      <p:sp>
        <p:nvSpPr>
          <p:cNvPr id="141" name="Title Text"/>
          <p:cNvSpPr txBox="1"/>
          <p:nvPr>
            <p:ph type="title"/>
          </p:nvPr>
        </p:nvSpPr>
        <p:spPr>
          <a:xfrm>
            <a:off x="584200" y="5016500"/>
            <a:ext cx="7988300" cy="825500"/>
          </a:xfrm>
          <a:prstGeom prst="rect">
            <a:avLst/>
          </a:prstGeom>
          <a:effectLst>
            <a:outerShdw sx="100000" sy="100000" kx="0" ky="0" algn="b" rotWithShape="0" blurRad="12700" dist="25400" dir="16200000">
              <a:srgbClr val="000000">
                <a:alpha val="30000"/>
              </a:srgbClr>
            </a:outerShdw>
          </a:effectLst>
        </p:spPr>
        <p:txBody>
          <a:bodyPr lIns="50800" tIns="50800" rIns="50800" bIns="50800">
            <a:noAutofit/>
          </a:bodyPr>
          <a:lstStyle>
            <a:lvl1pPr algn="ctr" defTabSz="406400">
              <a:lnSpc>
                <a:spcPct val="90000"/>
              </a:lnSpc>
              <a:defRPr cap="all" spc="270" sz="5400">
                <a:solidFill>
                  <a:srgbClr val="FBF9E6"/>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42" name="Body Level One…"/>
          <p:cNvSpPr txBox="1"/>
          <p:nvPr>
            <p:ph type="body" sz="quarter" idx="1"/>
          </p:nvPr>
        </p:nvSpPr>
        <p:spPr>
          <a:xfrm>
            <a:off x="584200" y="5842000"/>
            <a:ext cx="7988300" cy="622300"/>
          </a:xfrm>
          <a:prstGeom prst="rect">
            <a:avLst/>
          </a:prstGeom>
          <a:effectLst>
            <a:outerShdw sx="100000" sy="100000" kx="0" ky="0" algn="b" rotWithShape="0" blurRad="12700" dist="25400" dir="1620000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lide Number"/>
          <p:cNvSpPr txBox="1"/>
          <p:nvPr>
            <p:ph type="sldNum" sz="quarter" idx="2"/>
          </p:nvPr>
        </p:nvSpPr>
        <p:spPr>
          <a:xfrm>
            <a:off x="4445000" y="6324600"/>
            <a:ext cx="266700" cy="304800"/>
          </a:xfrm>
          <a:prstGeom prst="rect">
            <a:avLst/>
          </a:prstGeom>
          <a:effectLst>
            <a:outerShdw sx="100000" sy="100000" kx="0" ky="0" algn="b" rotWithShape="0" blurRad="12700" dist="12700" dir="5400000">
              <a:srgbClr val="FFFFFF">
                <a:alpha val="20000"/>
              </a:srgbClr>
            </a:outerShdw>
          </a:effectLst>
        </p:spPr>
        <p:txBody>
          <a:bodyPr lIns="50800" tIns="50800" rIns="50800" bIns="50800" anchor="t"/>
          <a:lstStyle>
            <a:lvl1pPr algn="ctr" defTabSz="406400">
              <a:defRPr sz="12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Image"/>
          <p:cNvSpPr/>
          <p:nvPr>
            <p:ph type="pic" sz="quarter" idx="13"/>
          </p:nvPr>
        </p:nvSpPr>
        <p:spPr>
          <a:xfrm>
            <a:off x="482599" y="495299"/>
            <a:ext cx="2871082" cy="3860801"/>
          </a:xfrm>
          <a:prstGeom prst="rect">
            <a:avLst/>
          </a:prstGeom>
          <a:ln w="9525">
            <a:round/>
          </a:ln>
        </p:spPr>
        <p:txBody>
          <a:bodyPr lIns="91439" rIns="91439" anchor="t">
            <a:noAutofit/>
          </a:bodyPr>
          <a:lstStyle/>
          <a:p>
            <a:pPr/>
          </a:p>
        </p:txBody>
      </p:sp>
      <p:sp>
        <p:nvSpPr>
          <p:cNvPr id="151" name="Image"/>
          <p:cNvSpPr/>
          <p:nvPr>
            <p:ph type="pic" sz="half" idx="14"/>
          </p:nvPr>
        </p:nvSpPr>
        <p:spPr>
          <a:xfrm>
            <a:off x="3492500" y="495299"/>
            <a:ext cx="5143500" cy="3866556"/>
          </a:xfrm>
          <a:prstGeom prst="rect">
            <a:avLst/>
          </a:prstGeom>
          <a:ln w="9525">
            <a:round/>
          </a:ln>
        </p:spPr>
        <p:txBody>
          <a:bodyPr lIns="91439" rIns="91439" anchor="t">
            <a:noAutofit/>
          </a:bodyPr>
          <a:lstStyle/>
          <a:p>
            <a:pPr/>
          </a:p>
        </p:txBody>
      </p:sp>
      <p:sp>
        <p:nvSpPr>
          <p:cNvPr id="152" name="Title Text"/>
          <p:cNvSpPr txBox="1"/>
          <p:nvPr>
            <p:ph type="title"/>
          </p:nvPr>
        </p:nvSpPr>
        <p:spPr>
          <a:xfrm>
            <a:off x="584199" y="5016500"/>
            <a:ext cx="7988301" cy="825501"/>
          </a:xfrm>
          <a:prstGeom prst="rect">
            <a:avLst/>
          </a:prstGeom>
          <a:effectLst>
            <a:outerShdw sx="100000" sy="100000" kx="0" ky="0" algn="b" rotWithShape="0" blurRad="0" dist="12700" dir="16200000">
              <a:srgbClr val="000000">
                <a:alpha val="30000"/>
              </a:srgbClr>
            </a:outerShdw>
          </a:effectLst>
        </p:spPr>
        <p:txBody>
          <a:bodyPr lIns="50800" tIns="50800" rIns="50800" bIns="50800">
            <a:noAutofit/>
          </a:bodyPr>
          <a:lstStyle>
            <a:lvl1pPr algn="ctr" defTabSz="406400">
              <a:lnSpc>
                <a:spcPct val="90000"/>
              </a:lnSpc>
              <a:defRPr cap="all" spc="260" sz="5200">
                <a:solidFill>
                  <a:srgbClr val="FBF9E6"/>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53" name="Body Level One…"/>
          <p:cNvSpPr txBox="1"/>
          <p:nvPr>
            <p:ph type="body" sz="quarter" idx="1"/>
          </p:nvPr>
        </p:nvSpPr>
        <p:spPr>
          <a:xfrm>
            <a:off x="584199" y="5842000"/>
            <a:ext cx="7988301" cy="622300"/>
          </a:xfrm>
          <a:prstGeom prst="rect">
            <a:avLst/>
          </a:prstGeom>
          <a:effectLst>
            <a:outerShdw sx="100000" sy="100000" kx="0" ky="0" algn="b" rotWithShape="0" blurRad="0" dist="12700" dir="1620000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 name="Slide Number"/>
          <p:cNvSpPr txBox="1"/>
          <p:nvPr>
            <p:ph type="sldNum" sz="quarter" idx="2"/>
          </p:nvPr>
        </p:nvSpPr>
        <p:spPr>
          <a:xfrm>
            <a:off x="4451349" y="6324600"/>
            <a:ext cx="254001" cy="279400"/>
          </a:xfrm>
          <a:prstGeom prst="rect">
            <a:avLst/>
          </a:prstGeom>
          <a:effectLst>
            <a:outerShdw sx="100000" sy="100000" kx="0" ky="0" algn="b" rotWithShape="0" blurRad="0" dist="0" dir="5400000">
              <a:srgbClr val="FFFFFF">
                <a:alpha val="20000"/>
              </a:srgbClr>
            </a:outerShdw>
          </a:effectLst>
        </p:spPr>
        <p:txBody>
          <a:bodyPr lIns="50800" tIns="50800" rIns="50800" bIns="50800" anchor="t"/>
          <a:lstStyle>
            <a:lvl1pPr algn="ctr" defTabSz="406400">
              <a:defRPr sz="11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1" name="Image"/>
          <p:cNvSpPr/>
          <p:nvPr>
            <p:ph type="pic" sz="quarter" idx="13"/>
          </p:nvPr>
        </p:nvSpPr>
        <p:spPr>
          <a:xfrm>
            <a:off x="482599" y="495299"/>
            <a:ext cx="2871081" cy="3860801"/>
          </a:xfrm>
          <a:prstGeom prst="rect">
            <a:avLst/>
          </a:prstGeom>
          <a:ln w="9525">
            <a:round/>
          </a:ln>
        </p:spPr>
        <p:txBody>
          <a:bodyPr lIns="91439" rIns="91439" anchor="t">
            <a:noAutofit/>
          </a:bodyPr>
          <a:lstStyle/>
          <a:p>
            <a:pPr/>
          </a:p>
        </p:txBody>
      </p:sp>
      <p:sp>
        <p:nvSpPr>
          <p:cNvPr id="162" name="Image"/>
          <p:cNvSpPr/>
          <p:nvPr>
            <p:ph type="pic" sz="half" idx="14"/>
          </p:nvPr>
        </p:nvSpPr>
        <p:spPr>
          <a:xfrm>
            <a:off x="3492500" y="495299"/>
            <a:ext cx="5143500" cy="3866556"/>
          </a:xfrm>
          <a:prstGeom prst="rect">
            <a:avLst/>
          </a:prstGeom>
          <a:ln w="9525">
            <a:round/>
          </a:ln>
        </p:spPr>
        <p:txBody>
          <a:bodyPr lIns="91439" rIns="91439" anchor="t">
            <a:noAutofit/>
          </a:bodyPr>
          <a:lstStyle/>
          <a:p>
            <a:pPr/>
          </a:p>
        </p:txBody>
      </p:sp>
      <p:sp>
        <p:nvSpPr>
          <p:cNvPr id="163" name="Title Text"/>
          <p:cNvSpPr txBox="1"/>
          <p:nvPr>
            <p:ph type="title"/>
          </p:nvPr>
        </p:nvSpPr>
        <p:spPr>
          <a:xfrm>
            <a:off x="584199" y="5016500"/>
            <a:ext cx="7988301" cy="825501"/>
          </a:xfrm>
          <a:prstGeom prst="rect">
            <a:avLst/>
          </a:prstGeom>
          <a:effectLst>
            <a:outerShdw sx="100000" sy="100000" kx="0" ky="0" algn="b" rotWithShape="0" blurRad="0" dist="0" dir="16200000">
              <a:srgbClr val="000000">
                <a:alpha val="30000"/>
              </a:srgbClr>
            </a:outerShdw>
          </a:effectLst>
        </p:spPr>
        <p:txBody>
          <a:bodyPr lIns="50800" tIns="50800" rIns="50800" bIns="50800">
            <a:noAutofit/>
          </a:bodyPr>
          <a:lstStyle>
            <a:lvl1pPr algn="ctr" defTabSz="406400">
              <a:lnSpc>
                <a:spcPct val="90000"/>
              </a:lnSpc>
              <a:defRPr cap="all" spc="250" sz="5000">
                <a:solidFill>
                  <a:srgbClr val="FBF9E6"/>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64" name="Body Level One…"/>
          <p:cNvSpPr txBox="1"/>
          <p:nvPr>
            <p:ph type="body" sz="quarter" idx="1"/>
          </p:nvPr>
        </p:nvSpPr>
        <p:spPr>
          <a:xfrm>
            <a:off x="584199" y="5842000"/>
            <a:ext cx="7988301" cy="622300"/>
          </a:xfrm>
          <a:prstGeom prst="rect">
            <a:avLst/>
          </a:prstGeom>
          <a:effectLst>
            <a:outerShdw sx="100000" sy="100000" kx="0" ky="0" algn="b" rotWithShape="0" blurRad="0" dist="0" dir="1620000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 name="Slide Number"/>
          <p:cNvSpPr txBox="1"/>
          <p:nvPr>
            <p:ph type="sldNum" sz="quarter" idx="2"/>
          </p:nvPr>
        </p:nvSpPr>
        <p:spPr>
          <a:xfrm>
            <a:off x="4464049" y="6324600"/>
            <a:ext cx="228601" cy="241300"/>
          </a:xfrm>
          <a:prstGeom prst="rect">
            <a:avLst/>
          </a:prstGeom>
          <a:effectLst>
            <a:outerShdw sx="100000" sy="100000" kx="0" ky="0" algn="b" rotWithShape="0" blurRad="0" dist="0" dir="5400000">
              <a:srgbClr val="FFFFFF">
                <a:alpha val="20000"/>
              </a:srgbClr>
            </a:outerShdw>
          </a:effectLst>
        </p:spPr>
        <p:txBody>
          <a:bodyPr lIns="50800" tIns="50800" rIns="50800" bIns="50800" anchor="t"/>
          <a:lstStyle>
            <a:lvl1pPr algn="ctr" defTabSz="406400">
              <a:defRPr sz="9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2" name="Title Text"/>
          <p:cNvSpPr txBox="1"/>
          <p:nvPr>
            <p:ph type="title"/>
          </p:nvPr>
        </p:nvSpPr>
        <p:spPr>
          <a:xfrm>
            <a:off x="580429" y="2143125"/>
            <a:ext cx="7983142" cy="1598415"/>
          </a:xfrm>
          <a:prstGeom prst="rect">
            <a:avLst/>
          </a:prstGeom>
          <a:effectLst>
            <a:outerShdw sx="100000" sy="100000" kx="0" ky="0" algn="b" rotWithShape="0" blurRad="12700" dist="0" dir="5400000">
              <a:srgbClr val="FFFFFF"/>
            </a:outerShdw>
          </a:effectLst>
        </p:spPr>
        <p:txBody>
          <a:bodyPr lIns="35718" tIns="35718" rIns="35718" bIns="35718"/>
          <a:lstStyle>
            <a:lvl1pPr algn="ctr" defTabSz="410765">
              <a:lnSpc>
                <a:spcPct val="90000"/>
              </a:lnSpc>
              <a:defRPr cap="all" spc="220" sz="44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73" name="Body Level One…"/>
          <p:cNvSpPr txBox="1"/>
          <p:nvPr>
            <p:ph type="body" sz="quarter" idx="1"/>
          </p:nvPr>
        </p:nvSpPr>
        <p:spPr>
          <a:xfrm>
            <a:off x="580429" y="3732609"/>
            <a:ext cx="7983142" cy="910829"/>
          </a:xfrm>
          <a:prstGeom prst="rect">
            <a:avLst/>
          </a:prstGeom>
        </p:spPr>
        <p:txBody>
          <a:bodyPr lIns="35718" tIns="35718" rIns="35718" bIns="35718" anchor="t"/>
          <a:lstStyle>
            <a:lvl1pPr marL="0" indent="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4458196" y="6322218"/>
            <a:ext cx="236538"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1" name="Image"/>
          <p:cNvSpPr/>
          <p:nvPr>
            <p:ph type="pic" sz="half" idx="13"/>
          </p:nvPr>
        </p:nvSpPr>
        <p:spPr>
          <a:xfrm>
            <a:off x="5375671" y="1214437"/>
            <a:ext cx="3286126" cy="4348759"/>
          </a:xfrm>
          <a:prstGeom prst="rect">
            <a:avLst/>
          </a:prstGeom>
          <a:ln w="9525">
            <a:round/>
          </a:ln>
        </p:spPr>
        <p:txBody>
          <a:bodyPr lIns="91439" rIns="91439" anchor="t">
            <a:noAutofit/>
          </a:bodyPr>
          <a:lstStyle/>
          <a:p>
            <a:pPr/>
          </a:p>
        </p:txBody>
      </p:sp>
      <p:sp>
        <p:nvSpPr>
          <p:cNvPr id="182" name="Title Text"/>
          <p:cNvSpPr txBox="1"/>
          <p:nvPr>
            <p:ph type="title"/>
          </p:nvPr>
        </p:nvSpPr>
        <p:spPr>
          <a:xfrm>
            <a:off x="214312" y="1250156"/>
            <a:ext cx="5152431" cy="2348509"/>
          </a:xfrm>
          <a:prstGeom prst="rect">
            <a:avLst/>
          </a:prstGeom>
          <a:effectLst>
            <a:outerShdw sx="100000" sy="100000" kx="0" ky="0" algn="b" rotWithShape="0" blurRad="12700" dist="0" dir="5400000">
              <a:srgbClr val="FFFFFF"/>
            </a:outerShdw>
          </a:effectLst>
        </p:spPr>
        <p:txBody>
          <a:bodyPr lIns="35718" tIns="35718" rIns="35718" bIns="35718"/>
          <a:lstStyle>
            <a:lvl1pPr algn="ctr" defTabSz="410765">
              <a:lnSpc>
                <a:spcPct val="90000"/>
              </a:lnSpc>
              <a:defRPr cap="all" spc="220" sz="44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83" name="Body Level One…"/>
          <p:cNvSpPr txBox="1"/>
          <p:nvPr>
            <p:ph type="body" sz="quarter" idx="1"/>
          </p:nvPr>
        </p:nvSpPr>
        <p:spPr>
          <a:xfrm>
            <a:off x="214312" y="3634382"/>
            <a:ext cx="5152431" cy="1928814"/>
          </a:xfrm>
          <a:prstGeom prst="rect">
            <a:avLst/>
          </a:prstGeom>
        </p:spPr>
        <p:txBody>
          <a:bodyPr lIns="35718" tIns="35718" rIns="35718" bIns="35718" anchor="t"/>
          <a:lstStyle>
            <a:lvl1pPr marL="0" indent="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184" name="Slide Number"/>
          <p:cNvSpPr txBox="1"/>
          <p:nvPr>
            <p:ph type="sldNum" sz="quarter" idx="2"/>
          </p:nvPr>
        </p:nvSpPr>
        <p:spPr>
          <a:xfrm>
            <a:off x="4458196" y="6322218"/>
            <a:ext cx="236538"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1" name="Title Text"/>
          <p:cNvSpPr txBox="1"/>
          <p:nvPr>
            <p:ph type="title"/>
          </p:nvPr>
        </p:nvSpPr>
        <p:spPr>
          <a:xfrm>
            <a:off x="580429" y="35718"/>
            <a:ext cx="7983142" cy="1428751"/>
          </a:xfrm>
          <a:prstGeom prst="rect">
            <a:avLst/>
          </a:prstGeom>
        </p:spPr>
        <p:txBody>
          <a:bodyPr lIns="35718" tIns="35718" rIns="35718" bIns="35718" anchor="ctr"/>
          <a:lstStyle>
            <a:lvl1pPr algn="ctr" defTabSz="410765">
              <a:lnSpc>
                <a:spcPct val="90000"/>
              </a:lnSpc>
              <a:defRPr cap="all" spc="220" sz="4400">
                <a:solidFill>
                  <a:srgbClr val="FBF9E6"/>
                </a:solidFill>
                <a:effectLst>
                  <a:outerShdw sx="100000" sy="100000" kx="0" ky="0" algn="b" rotWithShape="0" blurRad="25400" dist="25400" dir="16200000">
                    <a:srgbClr val="3A3A3A">
                      <a:alpha val="70000"/>
                    </a:srgbClr>
                  </a:outerShdw>
                </a:effectLst>
                <a:latin typeface="Georgia"/>
                <a:ea typeface="Georgia"/>
                <a:cs typeface="Georgia"/>
                <a:sym typeface="Georgia"/>
              </a:defRPr>
            </a:lvl1pPr>
          </a:lstStyle>
          <a:p>
            <a:pPr/>
            <a:r>
              <a:t>Title Text</a:t>
            </a:r>
          </a:p>
        </p:txBody>
      </p:sp>
      <p:sp>
        <p:nvSpPr>
          <p:cNvPr id="192" name="Body Level One…"/>
          <p:cNvSpPr txBox="1"/>
          <p:nvPr>
            <p:ph type="body" idx="1"/>
          </p:nvPr>
        </p:nvSpPr>
        <p:spPr>
          <a:xfrm>
            <a:off x="580429" y="1902023"/>
            <a:ext cx="7983142" cy="4375548"/>
          </a:xfrm>
          <a:prstGeom prst="rect">
            <a:avLst/>
          </a:prstGeom>
        </p:spPr>
        <p:txBody>
          <a:bodyPr lIns="35718" tIns="35718" rIns="35718" bIns="35718"/>
          <a:lstStyle>
            <a:lvl1pPr marL="2878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7196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11514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15832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20150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xfrm>
            <a:off x="4458195" y="6322218"/>
            <a:ext cx="236539"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0" name="-Johnny Appleseed"/>
          <p:cNvSpPr txBox="1"/>
          <p:nvPr>
            <p:ph type="body" sz="quarter" idx="13"/>
          </p:nvPr>
        </p:nvSpPr>
        <p:spPr>
          <a:xfrm>
            <a:off x="913592" y="4473773"/>
            <a:ext cx="7313415" cy="357188"/>
          </a:xfrm>
          <a:prstGeom prst="rect">
            <a:avLst/>
          </a:prstGeom>
        </p:spPr>
        <p:txBody>
          <a:bodyPr lIns="35718" tIns="35718" rIns="35718" bIns="35718">
            <a:spAutoFit/>
          </a:bodyPr>
          <a:lstStyle>
            <a:lvl1pPr marL="0" indent="0" algn="ctr" defTabSz="410765">
              <a:spcBef>
                <a:spcPts val="0"/>
              </a:spcBef>
              <a:buSzTx/>
              <a:buNone/>
              <a:defRPr i="1" sz="18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stStyle>
          <a:p>
            <a:pPr/>
            <a:r>
              <a:t>-Johnny Appleseed</a:t>
            </a:r>
          </a:p>
        </p:txBody>
      </p:sp>
      <p:sp>
        <p:nvSpPr>
          <p:cNvPr id="201" name="“Type a quote here.”"/>
          <p:cNvSpPr txBox="1"/>
          <p:nvPr>
            <p:ph type="body" sz="quarter" idx="14"/>
          </p:nvPr>
        </p:nvSpPr>
        <p:spPr>
          <a:xfrm>
            <a:off x="884039" y="3044626"/>
            <a:ext cx="7375922" cy="393701"/>
          </a:xfrm>
          <a:prstGeom prst="rect">
            <a:avLst/>
          </a:prstGeom>
        </p:spPr>
        <p:txBody>
          <a:bodyPr lIns="35718" tIns="35718" rIns="35718" bIns="35718">
            <a:spAutoFit/>
          </a:bodyPr>
          <a:lstStyle>
            <a:lvl1pPr marL="0" indent="0" algn="ctr" defTabSz="410765">
              <a:lnSpc>
                <a:spcPct val="155000"/>
              </a:lnSpc>
              <a:spcBef>
                <a:spcPts val="1600"/>
              </a:spcBef>
              <a:buSzTx/>
              <a:buNone/>
              <a:defRPr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stStyle>
          <a:p>
            <a:pPr/>
            <a:r>
              <a:t>“Type a quote here.”</a:t>
            </a:r>
          </a:p>
        </p:txBody>
      </p:sp>
      <p:sp>
        <p:nvSpPr>
          <p:cNvPr id="202" name="Slide Number"/>
          <p:cNvSpPr txBox="1"/>
          <p:nvPr>
            <p:ph type="sldNum" sz="quarter" idx="2"/>
          </p:nvPr>
        </p:nvSpPr>
        <p:spPr>
          <a:xfrm>
            <a:off x="4458196" y="6322218"/>
            <a:ext cx="236538"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5" name="Body Level One…"/>
          <p:cNvSpPr txBox="1"/>
          <p:nvPr>
            <p:ph type="body" sz="half" idx="1"/>
          </p:nvPr>
        </p:nvSpPr>
        <p:spPr>
          <a:xfrm>
            <a:off x="2133600" y="685801"/>
            <a:ext cx="6096000" cy="365759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Title Text"/>
          <p:cNvSpPr txBox="1"/>
          <p:nvPr>
            <p:ph type="title"/>
          </p:nvPr>
        </p:nvSpPr>
        <p:spPr>
          <a:prstGeom prst="rect">
            <a:avLst/>
          </a:prstGeom>
        </p:spPr>
        <p:txBody>
          <a:bodyPr/>
          <a:lstStyle/>
          <a:p>
            <a:pPr/>
            <a:r>
              <a:t>Title Text</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9" name="Image"/>
          <p:cNvSpPr/>
          <p:nvPr>
            <p:ph type="pic" sz="half" idx="13"/>
          </p:nvPr>
        </p:nvSpPr>
        <p:spPr>
          <a:xfrm>
            <a:off x="5375671" y="1214436"/>
            <a:ext cx="3286128" cy="4348761"/>
          </a:xfrm>
          <a:prstGeom prst="rect">
            <a:avLst/>
          </a:prstGeom>
        </p:spPr>
        <p:txBody>
          <a:bodyPr lIns="91439" rIns="91439" anchor="t">
            <a:noAutofit/>
          </a:bodyPr>
          <a:lstStyle/>
          <a:p>
            <a:pPr/>
          </a:p>
        </p:txBody>
      </p:sp>
      <p:sp>
        <p:nvSpPr>
          <p:cNvPr id="210" name="Title Text"/>
          <p:cNvSpPr txBox="1"/>
          <p:nvPr>
            <p:ph type="title"/>
          </p:nvPr>
        </p:nvSpPr>
        <p:spPr>
          <a:xfrm>
            <a:off x="214310" y="1250155"/>
            <a:ext cx="5152434" cy="2348510"/>
          </a:xfrm>
          <a:prstGeom prst="rect">
            <a:avLst/>
          </a:prstGeom>
          <a:effectLst>
            <a:outerShdw sx="100000" sy="100000" kx="0" ky="0" algn="b" rotWithShape="0" blurRad="0" dist="0" dir="5400000">
              <a:srgbClr val="FFFFFF"/>
            </a:outerShdw>
          </a:effectLst>
        </p:spPr>
        <p:txBody>
          <a:bodyPr lIns="35718" tIns="35718" rIns="35718" bIns="35718"/>
          <a:lstStyle>
            <a:lvl1pPr algn="ctr" defTabSz="410765">
              <a:lnSpc>
                <a:spcPct val="90000"/>
              </a:lnSpc>
              <a:defRPr cap="all" spc="190" sz="38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211" name="Body Level One…"/>
          <p:cNvSpPr txBox="1"/>
          <p:nvPr>
            <p:ph type="body" sz="quarter" idx="1"/>
          </p:nvPr>
        </p:nvSpPr>
        <p:spPr>
          <a:xfrm>
            <a:off x="214310" y="3634382"/>
            <a:ext cx="5152434" cy="1928815"/>
          </a:xfrm>
          <a:prstGeom prst="rect">
            <a:avLst/>
          </a:prstGeom>
        </p:spPr>
        <p:txBody>
          <a:bodyPr lIns="35718" tIns="35718" rIns="35718" bIns="35718" anchor="t"/>
          <a:lstStyle>
            <a:lvl1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212" name="Slide Number"/>
          <p:cNvSpPr txBox="1"/>
          <p:nvPr>
            <p:ph type="sldNum" sz="quarter" idx="2"/>
          </p:nvPr>
        </p:nvSpPr>
        <p:spPr>
          <a:xfrm>
            <a:off x="4483596" y="6322218"/>
            <a:ext cx="185738" cy="2111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8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27" name="Group"/>
          <p:cNvGrpSpPr/>
          <p:nvPr/>
        </p:nvGrpSpPr>
        <p:grpSpPr>
          <a:xfrm>
            <a:off x="342898" y="342898"/>
            <a:ext cx="8458203" cy="6134104"/>
            <a:chOff x="0" y="0"/>
            <a:chExt cx="8458201" cy="6134102"/>
          </a:xfrm>
        </p:grpSpPr>
        <p:sp>
          <p:nvSpPr>
            <p:cNvPr id="219" name="Line"/>
            <p:cNvSpPr/>
            <p:nvPr/>
          </p:nvSpPr>
          <p:spPr>
            <a:xfrm>
              <a:off x="88900" y="76200"/>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45718" tIns="45718" rIns="45718" bIns="45718" numCol="1" anchor="t">
              <a:noAutofit/>
            </a:bodyPr>
            <a:lstStyle/>
            <a:p>
              <a:pPr/>
            </a:p>
          </p:txBody>
        </p:sp>
        <p:pic>
          <p:nvPicPr>
            <p:cNvPr id="220" name="venetian_dingbat_2.tiff" descr="venetian_dingbat_2.tiff"/>
            <p:cNvPicPr>
              <a:picLocks noChangeAspect="1"/>
            </p:cNvPicPr>
            <p:nvPr/>
          </p:nvPicPr>
          <p:blipFill>
            <a:blip r:embed="rId3">
              <a:extLst/>
            </a:blip>
            <a:stretch>
              <a:fillRect/>
            </a:stretch>
          </p:blipFill>
          <p:spPr>
            <a:xfrm rot="10800000">
              <a:off x="8369300" y="-1"/>
              <a:ext cx="88902" cy="88902"/>
            </a:xfrm>
            <a:prstGeom prst="rect">
              <a:avLst/>
            </a:prstGeom>
            <a:ln w="12700" cap="flat">
              <a:noFill/>
              <a:miter lim="400000"/>
            </a:ln>
            <a:effectLst/>
          </p:spPr>
        </p:pic>
        <p:pic>
          <p:nvPicPr>
            <p:cNvPr id="221" name="venetian_dingbat_2.tiff" descr="venetian_dingbat_2.tiff"/>
            <p:cNvPicPr>
              <a:picLocks noChangeAspect="1"/>
            </p:cNvPicPr>
            <p:nvPr/>
          </p:nvPicPr>
          <p:blipFill>
            <a:blip r:embed="rId3">
              <a:extLst/>
            </a:blip>
            <a:stretch>
              <a:fillRect/>
            </a:stretch>
          </p:blipFill>
          <p:spPr>
            <a:xfrm flipH="1" rot="10800000">
              <a:off x="-1" y="-1"/>
              <a:ext cx="88902" cy="88902"/>
            </a:xfrm>
            <a:prstGeom prst="rect">
              <a:avLst/>
            </a:prstGeom>
            <a:ln w="12700" cap="flat">
              <a:noFill/>
              <a:miter lim="400000"/>
            </a:ln>
            <a:effectLst/>
          </p:spPr>
        </p:pic>
        <p:pic>
          <p:nvPicPr>
            <p:cNvPr id="222" name="venetian_dingbat_2.tiff" descr="venetian_dingbat_2.tiff"/>
            <p:cNvPicPr>
              <a:picLocks noChangeAspect="1"/>
            </p:cNvPicPr>
            <p:nvPr/>
          </p:nvPicPr>
          <p:blipFill>
            <a:blip r:embed="rId3">
              <a:extLst/>
            </a:blip>
            <a:stretch>
              <a:fillRect/>
            </a:stretch>
          </p:blipFill>
          <p:spPr>
            <a:xfrm flipH="1">
              <a:off x="8369300" y="6045201"/>
              <a:ext cx="88902" cy="88902"/>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223" name="venetian_dingbat_2.tiff" descr="venetian_dingbat_2.tiff"/>
            <p:cNvPicPr>
              <a:picLocks noChangeAspect="1"/>
            </p:cNvPicPr>
            <p:nvPr/>
          </p:nvPicPr>
          <p:blipFill>
            <a:blip r:embed="rId3">
              <a:extLst/>
            </a:blip>
            <a:stretch>
              <a:fillRect/>
            </a:stretch>
          </p:blipFill>
          <p:spPr>
            <a:xfrm>
              <a:off x="-1" y="6045201"/>
              <a:ext cx="88902" cy="88902"/>
            </a:xfrm>
            <a:prstGeom prst="rect">
              <a:avLst/>
            </a:prstGeom>
            <a:ln w="12700" cap="flat">
              <a:noFill/>
              <a:miter lim="400000"/>
            </a:ln>
            <a:effectLst/>
          </p:spPr>
        </p:pic>
        <p:sp>
          <p:nvSpPr>
            <p:cNvPr id="224" name="Line"/>
            <p:cNvSpPr/>
            <p:nvPr/>
          </p:nvSpPr>
          <p:spPr>
            <a:xfrm>
              <a:off x="88900" y="6057901"/>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45718" tIns="45718" rIns="45718" bIns="45718" numCol="1" anchor="t">
              <a:noAutofit/>
            </a:bodyPr>
            <a:lstStyle/>
            <a:p>
              <a:pPr/>
            </a:p>
          </p:txBody>
        </p:sp>
        <p:sp>
          <p:nvSpPr>
            <p:cNvPr id="225" name="Line"/>
            <p:cNvSpPr/>
            <p:nvPr/>
          </p:nvSpPr>
          <p:spPr>
            <a:xfrm flipH="1">
              <a:off x="8369301" y="76200"/>
              <a:ext cx="1" cy="5994402"/>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45718" tIns="45718" rIns="45718" bIns="45718" numCol="1" anchor="t">
              <a:noAutofit/>
            </a:bodyPr>
            <a:lstStyle/>
            <a:p>
              <a:pPr/>
            </a:p>
          </p:txBody>
        </p:sp>
        <p:sp>
          <p:nvSpPr>
            <p:cNvPr id="226" name="Line"/>
            <p:cNvSpPr/>
            <p:nvPr/>
          </p:nvSpPr>
          <p:spPr>
            <a:xfrm flipH="1">
              <a:off x="88900" y="76199"/>
              <a:ext cx="1" cy="5981702"/>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45718" tIns="45718" rIns="45718" bIns="45718" numCol="1" anchor="t">
              <a:noAutofit/>
            </a:bodyPr>
            <a:lstStyle/>
            <a:p>
              <a:pPr/>
            </a:p>
          </p:txBody>
        </p:sp>
      </p:grpSp>
      <p:sp>
        <p:nvSpPr>
          <p:cNvPr id="228" name="Image"/>
          <p:cNvSpPr/>
          <p:nvPr>
            <p:ph type="pic" sz="half" idx="13"/>
          </p:nvPr>
        </p:nvSpPr>
        <p:spPr>
          <a:xfrm>
            <a:off x="4864100" y="1485900"/>
            <a:ext cx="3430578" cy="3886200"/>
          </a:xfrm>
          <a:prstGeom prst="rect">
            <a:avLst/>
          </a:prstGeom>
        </p:spPr>
        <p:txBody>
          <a:bodyPr lIns="91439" rIns="91439" anchor="t">
            <a:noAutofit/>
          </a:bodyPr>
          <a:lstStyle/>
          <a:p>
            <a:pPr/>
          </a:p>
        </p:txBody>
      </p:sp>
      <p:sp>
        <p:nvSpPr>
          <p:cNvPr id="229" name="Title Text"/>
          <p:cNvSpPr txBox="1"/>
          <p:nvPr>
            <p:ph type="title"/>
          </p:nvPr>
        </p:nvSpPr>
        <p:spPr>
          <a:xfrm>
            <a:off x="800098" y="2146300"/>
            <a:ext cx="3594103" cy="1651001"/>
          </a:xfrm>
          <a:prstGeom prst="rect">
            <a:avLst/>
          </a:prstGeom>
        </p:spPr>
        <p:txBody>
          <a:bodyPr lIns="50800" tIns="50800" rIns="50800" bIns="50800"/>
          <a:lstStyle>
            <a:lvl1pPr algn="ctr" defTabSz="406400">
              <a:lnSpc>
                <a:spcPct val="90000"/>
              </a:lnSpc>
              <a:defRPr cap="all" sz="4800">
                <a:solidFill>
                  <a:srgbClr val="AF6D51"/>
                </a:solidFill>
                <a:latin typeface="Baskerville"/>
                <a:ea typeface="Baskerville"/>
                <a:cs typeface="Baskerville"/>
                <a:sym typeface="Baskerville"/>
              </a:defRPr>
            </a:lvl1pPr>
          </a:lstStyle>
          <a:p>
            <a:pPr>
              <a:defRPr>
                <a:effectLst/>
              </a:defRPr>
            </a:pPr>
            <a:r>
              <a:t>Title Text</a:t>
            </a:r>
          </a:p>
        </p:txBody>
      </p:sp>
      <p:sp>
        <p:nvSpPr>
          <p:cNvPr id="230" name="Body Level One…"/>
          <p:cNvSpPr txBox="1"/>
          <p:nvPr>
            <p:ph type="body" sz="quarter" idx="1"/>
          </p:nvPr>
        </p:nvSpPr>
        <p:spPr>
          <a:xfrm>
            <a:off x="800098" y="3797300"/>
            <a:ext cx="3594103" cy="1003300"/>
          </a:xfrm>
          <a:prstGeom prst="rect">
            <a:avLst/>
          </a:prstGeom>
        </p:spPr>
        <p:txBody>
          <a:bodyPr lIns="50800" tIns="50800" rIns="50800" bIns="50800" anchor="t"/>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1" name="Slide Number"/>
          <p:cNvSpPr txBox="1"/>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wrap="square"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8" name="Image"/>
          <p:cNvSpPr/>
          <p:nvPr>
            <p:ph type="pic" sz="half" idx="13"/>
          </p:nvPr>
        </p:nvSpPr>
        <p:spPr>
          <a:xfrm>
            <a:off x="5375671" y="1214436"/>
            <a:ext cx="3286129" cy="4348761"/>
          </a:xfrm>
          <a:prstGeom prst="rect">
            <a:avLst/>
          </a:prstGeom>
        </p:spPr>
        <p:txBody>
          <a:bodyPr lIns="91439" rIns="91439" anchor="t">
            <a:noAutofit/>
          </a:bodyPr>
          <a:lstStyle/>
          <a:p>
            <a:pPr/>
          </a:p>
        </p:txBody>
      </p:sp>
      <p:sp>
        <p:nvSpPr>
          <p:cNvPr id="239" name="Title Text"/>
          <p:cNvSpPr txBox="1"/>
          <p:nvPr>
            <p:ph type="title"/>
          </p:nvPr>
        </p:nvSpPr>
        <p:spPr>
          <a:xfrm>
            <a:off x="214310" y="1250154"/>
            <a:ext cx="5152434" cy="2348511"/>
          </a:xfrm>
          <a:prstGeom prst="rect">
            <a:avLst/>
          </a:prstGeom>
          <a:effectLst>
            <a:outerShdw sx="100000" sy="100000" kx="0" ky="0" algn="b" rotWithShape="0" blurRad="0" dist="0" dir="5400000">
              <a:srgbClr val="FFFFFF"/>
            </a:outerShdw>
          </a:effectLst>
        </p:spPr>
        <p:txBody>
          <a:bodyPr lIns="35717" tIns="35717" rIns="35717" bIns="35717"/>
          <a:lstStyle>
            <a:lvl1pPr algn="ctr" defTabSz="410764">
              <a:lnSpc>
                <a:spcPct val="90000"/>
              </a:lnSpc>
              <a:defRPr cap="all" spc="190" sz="38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240" name="Body Level One…"/>
          <p:cNvSpPr txBox="1"/>
          <p:nvPr>
            <p:ph type="body" sz="quarter" idx="1"/>
          </p:nvPr>
        </p:nvSpPr>
        <p:spPr>
          <a:xfrm>
            <a:off x="214310" y="3634382"/>
            <a:ext cx="5152434" cy="1928816"/>
          </a:xfrm>
          <a:prstGeom prst="rect">
            <a:avLst/>
          </a:prstGeom>
        </p:spPr>
        <p:txBody>
          <a:bodyPr lIns="35717" tIns="35717" rIns="35717" bIns="35717" anchor="t"/>
          <a:lstStyle>
            <a:lvl1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241" name="Slide Number"/>
          <p:cNvSpPr txBox="1"/>
          <p:nvPr>
            <p:ph type="sldNum" sz="quarter" idx="2"/>
          </p:nvPr>
        </p:nvSpPr>
        <p:spPr>
          <a:xfrm>
            <a:off x="4483597" y="6322217"/>
            <a:ext cx="185737" cy="211137"/>
          </a:xfrm>
          <a:prstGeom prst="rect">
            <a:avLst/>
          </a:prstGeom>
          <a:effectLst>
            <a:outerShdw sx="100000" sy="100000" kx="0" ky="0" algn="b" rotWithShape="0" blurRad="0" dist="0" dir="5400000">
              <a:srgbClr val="FFFFFF">
                <a:alpha val="20000"/>
              </a:srgbClr>
            </a:outerShdw>
          </a:effectLst>
        </p:spPr>
        <p:txBody>
          <a:bodyPr lIns="35717" tIns="35717" rIns="35717" bIns="35717" anchor="t"/>
          <a:lstStyle>
            <a:lvl1pPr algn="ctr" defTabSz="410764">
              <a:defRPr sz="8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8" name="Title Text"/>
          <p:cNvSpPr txBox="1"/>
          <p:nvPr>
            <p:ph type="title"/>
          </p:nvPr>
        </p:nvSpPr>
        <p:spPr>
          <a:xfrm>
            <a:off x="580429" y="35717"/>
            <a:ext cx="7983143" cy="1428752"/>
          </a:xfrm>
          <a:prstGeom prst="rect">
            <a:avLst/>
          </a:prstGeom>
        </p:spPr>
        <p:txBody>
          <a:bodyPr lIns="35717" tIns="35717" rIns="35717" bIns="35717" anchor="ctr"/>
          <a:lstStyle>
            <a:lvl1pPr algn="ctr" defTabSz="410764">
              <a:lnSpc>
                <a:spcPct val="90000"/>
              </a:lnSpc>
              <a:defRPr cap="all" spc="220" sz="4400">
                <a:solidFill>
                  <a:srgbClr val="FBF9E6"/>
                </a:solidFill>
                <a:effectLst>
                  <a:outerShdw sx="100000" sy="100000" kx="0" ky="0" algn="b" rotWithShape="0" blurRad="25400" dist="25400" dir="16200000">
                    <a:srgbClr val="3A3A3A">
                      <a:alpha val="70000"/>
                    </a:srgbClr>
                  </a:outerShdw>
                </a:effectLst>
                <a:latin typeface="Georgia"/>
                <a:ea typeface="Georgia"/>
                <a:cs typeface="Georgia"/>
                <a:sym typeface="Georgia"/>
              </a:defRPr>
            </a:lvl1pPr>
          </a:lstStyle>
          <a:p>
            <a:pPr/>
            <a:r>
              <a:t>Title Text</a:t>
            </a:r>
          </a:p>
        </p:txBody>
      </p:sp>
      <p:sp>
        <p:nvSpPr>
          <p:cNvPr id="249" name="Body Level One…"/>
          <p:cNvSpPr txBox="1"/>
          <p:nvPr>
            <p:ph type="body" idx="1"/>
          </p:nvPr>
        </p:nvSpPr>
        <p:spPr>
          <a:xfrm>
            <a:off x="580429" y="1902023"/>
            <a:ext cx="7983143" cy="4375549"/>
          </a:xfrm>
          <a:prstGeom prst="rect">
            <a:avLst/>
          </a:prstGeom>
        </p:spPr>
        <p:txBody>
          <a:bodyPr lIns="35717" tIns="35717" rIns="35717" bIns="35717"/>
          <a:lstStyle>
            <a:lvl1pPr marL="287866" indent="-287866"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719666" indent="-287866"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1151465" indent="-287865"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1583265" indent="-287865"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2015065" indent="-287865"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250" name="Slide Number"/>
          <p:cNvSpPr txBox="1"/>
          <p:nvPr>
            <p:ph type="sldNum" sz="quarter" idx="2"/>
          </p:nvPr>
        </p:nvSpPr>
        <p:spPr>
          <a:xfrm>
            <a:off x="4458196" y="6322217"/>
            <a:ext cx="236537" cy="274637"/>
          </a:xfrm>
          <a:prstGeom prst="rect">
            <a:avLst/>
          </a:prstGeom>
          <a:effectLst>
            <a:outerShdw sx="100000" sy="100000" kx="0" ky="0" algn="b" rotWithShape="0" blurRad="0" dist="0" dir="5400000">
              <a:srgbClr val="FFFFFF">
                <a:alpha val="20000"/>
              </a:srgbClr>
            </a:outerShdw>
          </a:effectLst>
        </p:spPr>
        <p:txBody>
          <a:bodyPr lIns="35717" tIns="35717" rIns="35717" bIns="35717" anchor="t"/>
          <a:lstStyle>
            <a:lvl1pPr algn="ctr" defTabSz="410764">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4" name="TextBox 7"/>
          <p:cNvSpPr txBox="1"/>
          <p:nvPr/>
        </p:nvSpPr>
        <p:spPr>
          <a:xfrm>
            <a:off x="4267200" y="4074497"/>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6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35" name="Body Level One…"/>
          <p:cNvSpPr txBox="1"/>
          <p:nvPr>
            <p:ph type="body" sz="quarter" idx="1"/>
          </p:nvPr>
        </p:nvSpPr>
        <p:spPr>
          <a:xfrm>
            <a:off x="4572000" y="4267367"/>
            <a:ext cx="3733800" cy="731521"/>
          </a:xfrm>
          <a:prstGeom prst="rect">
            <a:avLst/>
          </a:prstGeom>
        </p:spPr>
        <p:txBody>
          <a:bodyPr/>
          <a:lstStyle>
            <a:lvl1pPr marL="0" indent="0">
              <a:spcBef>
                <a:spcPts val="400"/>
              </a:spcBef>
              <a:buSzTx/>
              <a:buNone/>
              <a:defRPr sz="1800"/>
            </a:lvl1pPr>
            <a:lvl2pPr marL="0" indent="457200">
              <a:spcBef>
                <a:spcPts val="400"/>
              </a:spcBef>
              <a:buSzTx/>
              <a:buNone/>
              <a:defRPr sz="1800"/>
            </a:lvl2pPr>
            <a:lvl3pPr marL="0" indent="914400">
              <a:spcBef>
                <a:spcPts val="400"/>
              </a:spcBef>
              <a:buSzTx/>
              <a:buNone/>
              <a:defRPr sz="1800"/>
            </a:lvl3pPr>
            <a:lvl4pPr marL="0" indent="1371600">
              <a:spcBef>
                <a:spcPts val="400"/>
              </a:spcBef>
              <a:buSzTx/>
              <a:buNone/>
              <a:defRPr sz="1800"/>
            </a:lvl4pPr>
            <a:lvl5pPr marL="0" indent="1828800">
              <a:spcBef>
                <a:spcPts val="400"/>
              </a:spcBef>
              <a:buSz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36" name="Title Text"/>
          <p:cNvSpPr txBox="1"/>
          <p:nvPr>
            <p:ph type="title"/>
          </p:nvPr>
        </p:nvSpPr>
        <p:spPr>
          <a:xfrm>
            <a:off x="2286000" y="1905000"/>
            <a:ext cx="6035041" cy="2350008"/>
          </a:xfrm>
          <a:prstGeom prst="rect">
            <a:avLst/>
          </a:prstGeom>
        </p:spPr>
        <p:txBody>
          <a:bodyPr/>
          <a:lstStyle>
            <a:lvl1pPr>
              <a:defRPr sz="5400"/>
            </a:lvl1pPr>
          </a:lstStyle>
          <a:p>
            <a:pPr/>
            <a:r>
              <a:t>Title Text</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4" name="Title Text"/>
          <p:cNvSpPr txBox="1"/>
          <p:nvPr>
            <p:ph type="title"/>
          </p:nvPr>
        </p:nvSpPr>
        <p:spPr>
          <a:prstGeom prst="rect">
            <a:avLst/>
          </a:prstGeom>
        </p:spPr>
        <p:txBody>
          <a:bodyPr/>
          <a:lstStyle/>
          <a:p>
            <a:pPr/>
            <a:r>
              <a:t>Title Text</a:t>
            </a:r>
          </a:p>
        </p:txBody>
      </p:sp>
      <p:sp>
        <p:nvSpPr>
          <p:cNvPr id="45" name="Body Level One…"/>
          <p:cNvSpPr txBox="1"/>
          <p:nvPr>
            <p:ph type="body" sz="quarter" idx="1"/>
          </p:nvPr>
        </p:nvSpPr>
        <p:spPr>
          <a:xfrm>
            <a:off x="1344167" y="658368"/>
            <a:ext cx="3273554" cy="342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3" name="Body Level One…"/>
          <p:cNvSpPr txBox="1"/>
          <p:nvPr>
            <p:ph type="body" sz="quarter" idx="1"/>
          </p:nvPr>
        </p:nvSpPr>
        <p:spPr>
          <a:xfrm>
            <a:off x="1341119" y="661976"/>
            <a:ext cx="3273554" cy="639763"/>
          </a:xfrm>
          <a:prstGeom prst="rect">
            <a:avLst/>
          </a:prstGeom>
        </p:spPr>
        <p:txBody>
          <a:bodyPr/>
          <a:lstStyle>
            <a:lvl1pPr marL="0" indent="0">
              <a:buSzTx/>
              <a:buNone/>
              <a:defRPr sz="2200"/>
            </a:lvl1pPr>
            <a:lvl2pPr marL="0" indent="457200">
              <a:buSzTx/>
              <a:buNone/>
              <a:defRPr sz="2200"/>
            </a:lvl2pPr>
            <a:lvl3pPr marL="0" indent="914400">
              <a:buSzTx/>
              <a:buNone/>
              <a:defRPr sz="2200"/>
            </a:lvl3pPr>
            <a:lvl4pPr marL="0" indent="1371600">
              <a:buSzTx/>
              <a:buNone/>
              <a:defRPr sz="2200"/>
            </a:lvl4pPr>
            <a:lvl5pPr marL="0" indent="1828800">
              <a:buSz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54" name="Text Placeholder 4"/>
          <p:cNvSpPr/>
          <p:nvPr>
            <p:ph type="body" sz="quarter" idx="13"/>
          </p:nvPr>
        </p:nvSpPr>
        <p:spPr>
          <a:xfrm>
            <a:off x="5029200" y="661976"/>
            <a:ext cx="3273553" cy="639763"/>
          </a:xfrm>
          <a:prstGeom prst="rect">
            <a:avLst/>
          </a:prstGeom>
        </p:spPr>
        <p:txBody>
          <a:bodyPr/>
          <a:lstStyle/>
          <a:p>
            <a:pPr marL="0" indent="0">
              <a:buSzTx/>
              <a:buNone/>
              <a:defRPr sz="2200"/>
            </a:pPr>
          </a:p>
        </p:txBody>
      </p:sp>
      <p:sp>
        <p:nvSpPr>
          <p:cNvPr id="55" name="TextBox 12"/>
          <p:cNvSpPr txBox="1"/>
          <p:nvPr/>
        </p:nvSpPr>
        <p:spPr>
          <a:xfrm>
            <a:off x="105663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56" name="TextBox 17"/>
          <p:cNvSpPr txBox="1"/>
          <p:nvPr/>
        </p:nvSpPr>
        <p:spPr>
          <a:xfrm>
            <a:off x="478027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5" name="Title Text"/>
          <p:cNvSpPr txBox="1"/>
          <p:nvPr>
            <p:ph type="title"/>
          </p:nvPr>
        </p:nvSpPr>
        <p:spPr>
          <a:prstGeom prst="rect">
            <a:avLst/>
          </a:prstGeom>
        </p:spPr>
        <p:txBody>
          <a:bodyPr/>
          <a:lstStyle/>
          <a:p>
            <a:pPr/>
            <a:r>
              <a:t>Title Text</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80" name="TextBox 8"/>
          <p:cNvSpPr txBox="1"/>
          <p:nvPr/>
        </p:nvSpPr>
        <p:spPr>
          <a:xfrm>
            <a:off x="5328920" y="1774587"/>
            <a:ext cx="4572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81" name="Body Level One…"/>
          <p:cNvSpPr txBox="1"/>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pPr/>
            <a:r>
              <a:t>Body Level One</a:t>
            </a:r>
          </a:p>
          <a:p>
            <a:pPr lvl="1"/>
            <a:r>
              <a:t>Body Level Two</a:t>
            </a:r>
          </a:p>
          <a:p>
            <a:pPr lvl="2"/>
            <a:r>
              <a:t>Body Level Three</a:t>
            </a:r>
          </a:p>
          <a:p>
            <a:pPr lvl="3"/>
            <a:r>
              <a:t>Body Level Four</a:t>
            </a:r>
          </a:p>
          <a:p>
            <a:pPr lvl="4"/>
            <a:r>
              <a:t>Body Level Five</a:t>
            </a:r>
          </a:p>
        </p:txBody>
      </p:sp>
      <p:sp>
        <p:nvSpPr>
          <p:cNvPr id="82" name="Text Placeholder 3"/>
          <p:cNvSpPr/>
          <p:nvPr>
            <p:ph type="body" sz="quarter" idx="13"/>
          </p:nvPr>
        </p:nvSpPr>
        <p:spPr>
          <a:xfrm>
            <a:off x="5715000" y="685801"/>
            <a:ext cx="2590800" cy="3429001"/>
          </a:xfrm>
          <a:prstGeom prst="rect">
            <a:avLst/>
          </a:prstGeom>
        </p:spPr>
        <p:txBody>
          <a:bodyPr/>
          <a:lstStyle/>
          <a:p>
            <a:pPr marL="0" indent="0">
              <a:spcBef>
                <a:spcPts val="300"/>
              </a:spcBef>
              <a:buSzTx/>
              <a:buNone/>
              <a:defRPr sz="1600"/>
            </a:pPr>
          </a:p>
        </p:txBody>
      </p:sp>
      <p:sp>
        <p:nvSpPr>
          <p:cNvPr id="83" name="Title Text"/>
          <p:cNvSpPr txBox="1"/>
          <p:nvPr>
            <p:ph type="title"/>
          </p:nvPr>
        </p:nvSpPr>
        <p:spPr>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91" name="Picture Placeholder 2"/>
          <p:cNvSpPr/>
          <p:nvPr>
            <p:ph type="pic" sz="half" idx="13"/>
          </p:nvPr>
        </p:nvSpPr>
        <p:spPr>
          <a:xfrm>
            <a:off x="1219200" y="612775"/>
            <a:ext cx="6705600" cy="2546986"/>
          </a:xfrm>
          <a:prstGeom prst="rect">
            <a:avLst/>
          </a:prstGeom>
          <a:effectLst>
            <a:outerShdw sx="100000" sy="100000" kx="0" ky="0" algn="b" rotWithShape="0" blurRad="152400" dist="317500" dir="5400000">
              <a:srgbClr val="000000">
                <a:alpha val="15000"/>
              </a:srgbClr>
            </a:outerShdw>
          </a:effectLst>
        </p:spPr>
        <p:txBody>
          <a:bodyPr lIns="91439" rIns="91439" anchor="t">
            <a:noAutofit/>
          </a:bodyPr>
          <a:lstStyle/>
          <a:p>
            <a:pPr/>
          </a:p>
        </p:txBody>
      </p:sp>
      <p:sp>
        <p:nvSpPr>
          <p:cNvPr id="92" name="Body Level One…"/>
          <p:cNvSpPr txBox="1"/>
          <p:nvPr>
            <p:ph type="body" sz="quarter" idx="1"/>
          </p:nvPr>
        </p:nvSpPr>
        <p:spPr>
          <a:xfrm>
            <a:off x="2743200" y="3453046"/>
            <a:ext cx="5029200" cy="720805"/>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3" name="TextBox 8"/>
          <p:cNvSpPr txBox="1"/>
          <p:nvPr/>
        </p:nvSpPr>
        <p:spPr>
          <a:xfrm>
            <a:off x="2435351" y="3331464"/>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94" name="Title Text"/>
          <p:cNvSpPr txBox="1"/>
          <p:nvPr>
            <p:ph type="title"/>
          </p:nvPr>
        </p:nvSpPr>
        <p:spPr>
          <a:prstGeom prst="rect">
            <a:avLst/>
          </a:prstGeom>
        </p:spPr>
        <p:txBody>
          <a:bodyPr/>
          <a:lstStyle/>
          <a:p>
            <a:pPr/>
            <a:r>
              <a:t>Title Text</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p>
        </p:txBody>
      </p:sp>
      <p:sp>
        <p:nvSpPr>
          <p:cNvPr id="3" name="Oval 7"/>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4" name="Oval 8"/>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5" name="Oval 9"/>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6" name="Title Text"/>
          <p:cNvSpPr txBox="1"/>
          <p:nvPr>
            <p:ph type="title"/>
          </p:nvPr>
        </p:nvSpPr>
        <p:spPr>
          <a:xfrm>
            <a:off x="777240" y="4876800"/>
            <a:ext cx="7543801" cy="914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7"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Slide Number"/>
          <p:cNvSpPr txBox="1"/>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1pPr>
      <a:lvl2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2pPr>
      <a:lvl3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3pPr>
      <a:lvl4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4pPr>
      <a:lvl5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5pPr>
      <a:lvl6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6pPr>
      <a:lvl7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7pPr>
      <a:lvl8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8pPr>
      <a:lvl9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9pPr>
    </p:titleStyle>
    <p:bodyStyle>
      <a:lvl1pPr marL="274320" marR="0" indent="-256031"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1pPr>
      <a:lvl2pPr marL="667030" marR="0" indent="-282982"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2pPr>
      <a:lvl3pPr marL="1066082" marR="0" indent="-316274"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3pPr>
      <a:lvl4pPr marL="1451610" marR="0" indent="-336042"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4pPr>
      <a:lvl5pPr marL="1748332" marR="0" indent="-358444"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5pPr>
      <a:lvl6pPr marL="2093976"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6pPr>
      <a:lvl7pPr marL="2368295"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7pPr>
      <a:lvl8pPr marL="2642616"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8pPr>
      <a:lvl9pPr marL="2962655"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9.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9"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60"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61"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8" name="Acts-Banner.jpg" descr="Acts-Banner.jpg"/>
          <p:cNvPicPr>
            <a:picLocks noChangeAspect="1"/>
          </p:cNvPicPr>
          <p:nvPr/>
        </p:nvPicPr>
        <p:blipFill>
          <a:blip r:embed="rId2">
            <a:extLst/>
          </a:blip>
          <a:srcRect l="0" t="7829" r="36334" b="7829"/>
          <a:stretch>
            <a:fillRect/>
          </a:stretch>
        </p:blipFill>
        <p:spPr>
          <a:xfrm>
            <a:off x="4664409" y="-87908"/>
            <a:ext cx="11090949" cy="7033732"/>
          </a:xfrm>
          <a:prstGeom prst="rect">
            <a:avLst/>
          </a:prstGeom>
          <a:ln w="12700">
            <a:miter lim="400000"/>
          </a:ln>
        </p:spPr>
      </p:pic>
      <p:sp>
        <p:nvSpPr>
          <p:cNvPr id="289" name="What should we do?…"/>
          <p:cNvSpPr txBox="1"/>
          <p:nvPr>
            <p:ph type="body" sz="half" idx="1"/>
          </p:nvPr>
        </p:nvSpPr>
        <p:spPr>
          <a:xfrm>
            <a:off x="591689" y="683186"/>
            <a:ext cx="3712916" cy="5491628"/>
          </a:xfrm>
          <a:prstGeom prst="rect">
            <a:avLst/>
          </a:prstGeom>
        </p:spPr>
        <p:txBody>
          <a:bodyPr/>
          <a:lstStyle/>
          <a:p>
            <a:pPr algn="l">
              <a:defRPr b="1" sz="2800" u="sng"/>
            </a:pPr>
            <a:r>
              <a:t>Two Things</a:t>
            </a:r>
          </a:p>
          <a:p>
            <a:pPr marL="206255" indent="-206255" algn="l">
              <a:buSzPct val="100000"/>
              <a:buChar char="•"/>
              <a:defRPr b="1" sz="2800" u="sng"/>
            </a:pPr>
          </a:p>
          <a:p>
            <a:pPr marL="206255" indent="-206255" algn="l">
              <a:buSzPct val="100000"/>
              <a:buChar char="•"/>
              <a:defRPr sz="2800"/>
            </a:pPr>
            <a:r>
              <a:rPr b="1"/>
              <a:t>First</a:t>
            </a:r>
            <a:r>
              <a:t>, we can see God’s sovereign orchestration of human history</a:t>
            </a:r>
          </a:p>
          <a:p>
            <a:pPr marL="206255" indent="-206255" algn="l">
              <a:buSzPct val="100000"/>
              <a:buChar char="•"/>
              <a:defRPr b="1" sz="2800"/>
            </a:pPr>
            <a:r>
              <a:rPr b="0"/>
              <a:t> </a:t>
            </a:r>
          </a:p>
        </p:txBody>
      </p:sp>
      <p:pic>
        <p:nvPicPr>
          <p:cNvPr id="290" name="Acts-Banner.jpg" descr="Acts-Banner.jpg"/>
          <p:cNvPicPr>
            <a:picLocks noChangeAspect="1"/>
          </p:cNvPicPr>
          <p:nvPr/>
        </p:nvPicPr>
        <p:blipFill>
          <a:blip r:embed="rId2">
            <a:extLst/>
          </a:blip>
          <a:srcRect l="24474" t="0" r="0" b="0"/>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2"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93"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94"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What should we do?…"/>
          <p:cNvSpPr txBox="1"/>
          <p:nvPr>
            <p:ph type="body" idx="1"/>
          </p:nvPr>
        </p:nvSpPr>
        <p:spPr>
          <a:xfrm>
            <a:off x="290164" y="912886"/>
            <a:ext cx="8563672" cy="5032228"/>
          </a:xfrm>
          <a:prstGeom prst="rect">
            <a:avLst/>
          </a:prstGeom>
        </p:spPr>
        <p:txBody>
          <a:bodyPr anchor="ctr"/>
          <a:lstStyle/>
          <a:p>
            <a:pPr defTabSz="357366">
              <a:defRPr i="0" sz="2600">
                <a:effectLst>
                  <a:outerShdw sx="100000" sy="100000" kx="0" ky="0" algn="b" rotWithShape="0" blurRad="25400" dist="11049" dir="0">
                    <a:srgbClr val="FFFFFF">
                      <a:alpha val="45000"/>
                    </a:srgbClr>
                  </a:outerShdw>
                </a:effectLst>
              </a:defRPr>
            </a:pPr>
            <a:r>
              <a:t>The following night the Lord stood by him and said, “Take courage, for as you have testified to the facts about me in Jerusalem, so you must testify also in Rome.”</a:t>
            </a:r>
          </a:p>
          <a:p>
            <a:pPr defTabSz="357366">
              <a:defRPr b="1" i="0" sz="2600">
                <a:effectLst>
                  <a:outerShdw sx="100000" sy="100000" kx="0" ky="0" algn="b" rotWithShape="0" blurRad="25400" dist="11049" dir="0">
                    <a:srgbClr val="FFFFFF">
                      <a:alpha val="45000"/>
                    </a:srgbClr>
                  </a:outerShdw>
                </a:effectLst>
              </a:defRPr>
            </a:pPr>
            <a:r>
              <a:t>-Acts 23:11</a:t>
            </a:r>
          </a:p>
          <a:p>
            <a:pPr defTabSz="357366">
              <a:defRPr i="0" sz="2600">
                <a:effectLst>
                  <a:outerShdw sx="100000" sy="100000" kx="0" ky="0" algn="b" rotWithShape="0" blurRad="25400" dist="11049" dir="0">
                    <a:srgbClr val="FFFFFF">
                      <a:alpha val="45000"/>
                    </a:srgbClr>
                  </a:outerShdw>
                </a:effectLst>
              </a:defRPr>
            </a:pPr>
          </a:p>
          <a:p>
            <a:pPr defTabSz="357366">
              <a:defRPr i="0" sz="2600">
                <a:effectLst>
                  <a:outerShdw sx="100000" sy="100000" kx="0" ky="0" algn="b" rotWithShape="0" blurRad="25400" dist="11049" dir="0">
                    <a:srgbClr val="FFFFFF">
                      <a:alpha val="45000"/>
                    </a:srgbClr>
                  </a:outerShdw>
                </a:effectLst>
              </a:defRPr>
            </a:pPr>
            <a:r>
              <a:t>And when it was decided that we should sail for Italy …</a:t>
            </a:r>
          </a:p>
          <a:p>
            <a:pPr defTabSz="357366">
              <a:defRPr b="1" i="0" sz="2600">
                <a:effectLst>
                  <a:outerShdw sx="100000" sy="100000" kx="0" ky="0" algn="b" rotWithShape="0" blurRad="25400" dist="11049" dir="0">
                    <a:srgbClr val="FFFFFF">
                      <a:alpha val="45000"/>
                    </a:srgbClr>
                  </a:outerShdw>
                </a:effectLst>
              </a:defRPr>
            </a:pPr>
            <a:r>
              <a:t>-Acts 27:1</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Acts 11:19-30"/>
          <p:cNvSpPr txBox="1"/>
          <p:nvPr>
            <p:ph type="title"/>
          </p:nvPr>
        </p:nvSpPr>
        <p:spPr>
          <a:xfrm>
            <a:off x="580428" y="35717"/>
            <a:ext cx="7983144" cy="1428753"/>
          </a:xfrm>
          <a:prstGeom prst="rect">
            <a:avLst/>
          </a:prstGeom>
        </p:spPr>
        <p:txBody>
          <a:bodyPr/>
          <a:lstStyle>
            <a:lvl1pPr>
              <a:defRPr spc="200"/>
            </a:lvl1pPr>
          </a:lstStyle>
          <a:p>
            <a:pPr/>
            <a:r>
              <a:t>Acts 27:23-25</a:t>
            </a:r>
          </a:p>
        </p:txBody>
      </p:sp>
      <p:sp>
        <p:nvSpPr>
          <p:cNvPr id="299"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algn="ctr" defTabSz="357366">
              <a:spcBef>
                <a:spcPts val="0"/>
              </a:spcBef>
              <a:buSzTx/>
              <a:buNone/>
              <a:defRPr sz="2600">
                <a:effectLst>
                  <a:outerShdw sx="100000" sy="100000" kx="0" ky="0" algn="b" rotWithShape="0" blurRad="25400" dist="11049" dir="0">
                    <a:srgbClr val="FFFFFF">
                      <a:alpha val="45000"/>
                    </a:srgbClr>
                  </a:outerShdw>
                </a:effectLst>
              </a:defRPr>
            </a:lvl1pPr>
          </a:lstStyle>
          <a:p>
            <a:pPr/>
            <a:r>
              <a:t>“For this very night there stood before me an angel of the God to whom I belong and whom I worship, and he said, ‘Do not be afraid, Paul; you must stand before Caesar. And behold, God has granted you all those who sail with you.’ So take heart, men, for I have faith in God that it will be exactly as I have been told."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Acts 11:19-30"/>
          <p:cNvSpPr txBox="1"/>
          <p:nvPr>
            <p:ph type="title"/>
          </p:nvPr>
        </p:nvSpPr>
        <p:spPr>
          <a:xfrm>
            <a:off x="580428" y="35717"/>
            <a:ext cx="7983144" cy="1428753"/>
          </a:xfrm>
          <a:prstGeom prst="rect">
            <a:avLst/>
          </a:prstGeom>
        </p:spPr>
        <p:txBody>
          <a:bodyPr/>
          <a:lstStyle>
            <a:lvl1pPr>
              <a:defRPr spc="200"/>
            </a:lvl1pPr>
          </a:lstStyle>
          <a:p>
            <a:pPr/>
            <a:r>
              <a:t>Acts 28:23-24, 30-31</a:t>
            </a:r>
          </a:p>
        </p:txBody>
      </p:sp>
      <p:sp>
        <p:nvSpPr>
          <p:cNvPr id="30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p>
            <a:pPr marL="0" indent="0" algn="ctr" defTabSz="357366">
              <a:spcBef>
                <a:spcPts val="0"/>
              </a:spcBef>
              <a:buSzTx/>
              <a:buNone/>
              <a:defRPr sz="2600">
                <a:effectLst>
                  <a:outerShdw sx="100000" sy="100000" kx="0" ky="0" algn="b" rotWithShape="0" blurRad="25400" dist="11049" dir="0">
                    <a:srgbClr val="FFFFFF">
                      <a:alpha val="45000"/>
                    </a:srgbClr>
                  </a:outerShdw>
                </a:effectLst>
              </a:defRPr>
            </a:pPr>
            <a:r>
              <a:t>When they had appointed a day for him, they came to him at his lodging in greater numbers. From morning till evening he expounded to them, testifying to the kingdom of God and trying to convince them about Jesus both from the Law of Moses and from the Prophets. And some were convinced by what he said …</a:t>
            </a:r>
          </a:p>
          <a:p>
            <a:pPr marL="0" indent="0" algn="ctr" defTabSz="357366">
              <a:spcBef>
                <a:spcPts val="0"/>
              </a:spcBef>
              <a:buSzTx/>
              <a:buNone/>
              <a:defRPr sz="2600">
                <a:effectLst>
                  <a:outerShdw sx="100000" sy="100000" kx="0" ky="0" algn="b" rotWithShape="0" blurRad="25400" dist="11049" dir="0">
                    <a:srgbClr val="FFFFFF">
                      <a:alpha val="45000"/>
                    </a:srgbClr>
                  </a:outerShdw>
                </a:effectLst>
              </a:defRPr>
            </a:pPr>
          </a:p>
          <a:p>
            <a:pPr marL="0" indent="0" algn="ctr" defTabSz="357366">
              <a:spcBef>
                <a:spcPts val="0"/>
              </a:spcBef>
              <a:buSzTx/>
              <a:buNone/>
              <a:defRPr sz="2600">
                <a:effectLst>
                  <a:outerShdw sx="100000" sy="100000" kx="0" ky="0" algn="b" rotWithShape="0" blurRad="25400" dist="11049" dir="0">
                    <a:srgbClr val="FFFFFF">
                      <a:alpha val="45000"/>
                    </a:srgbClr>
                  </a:outerShdw>
                </a:effectLst>
              </a:defRPr>
            </a:pPr>
            <a:r>
              <a:t>He lived there two whole years at his own expense, and welcomed all who came to him, proclaiming the kingdom of God and teaching about the Lord Jesus Christ with all boldness and without hindrance.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4"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05"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06"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8" name="Acts-Banner.jpg" descr="Acts-Banner.jpg"/>
          <p:cNvPicPr>
            <a:picLocks noChangeAspect="1"/>
          </p:cNvPicPr>
          <p:nvPr/>
        </p:nvPicPr>
        <p:blipFill>
          <a:blip r:embed="rId2">
            <a:extLst/>
          </a:blip>
          <a:srcRect l="0" t="7829" r="36334" b="7829"/>
          <a:stretch>
            <a:fillRect/>
          </a:stretch>
        </p:blipFill>
        <p:spPr>
          <a:xfrm>
            <a:off x="4664409" y="-87908"/>
            <a:ext cx="11090949" cy="7033732"/>
          </a:xfrm>
          <a:prstGeom prst="rect">
            <a:avLst/>
          </a:prstGeom>
          <a:ln w="12700">
            <a:miter lim="400000"/>
          </a:ln>
        </p:spPr>
      </p:pic>
      <p:sp>
        <p:nvSpPr>
          <p:cNvPr id="309" name="What should we do?…"/>
          <p:cNvSpPr txBox="1"/>
          <p:nvPr>
            <p:ph type="body" sz="half" idx="1"/>
          </p:nvPr>
        </p:nvSpPr>
        <p:spPr>
          <a:xfrm>
            <a:off x="591689" y="683186"/>
            <a:ext cx="3712916" cy="5491628"/>
          </a:xfrm>
          <a:prstGeom prst="rect">
            <a:avLst/>
          </a:prstGeom>
        </p:spPr>
        <p:txBody>
          <a:bodyPr/>
          <a:lstStyle/>
          <a:p>
            <a:pPr algn="l">
              <a:defRPr b="1" sz="2800" u="sng"/>
            </a:pPr>
            <a:r>
              <a:t>Two Things</a:t>
            </a:r>
          </a:p>
          <a:p>
            <a:pPr marL="206255" indent="-206255" algn="l">
              <a:buSzPct val="100000"/>
              <a:buChar char="•"/>
              <a:defRPr b="1" sz="2800" u="sng"/>
            </a:pPr>
          </a:p>
          <a:p>
            <a:pPr marL="206255" indent="-206255" algn="l">
              <a:buSzPct val="100000"/>
              <a:buChar char="•"/>
              <a:defRPr sz="2800"/>
            </a:pPr>
            <a:r>
              <a:rPr b="1"/>
              <a:t>First</a:t>
            </a:r>
            <a:r>
              <a:t>, we can see God’s sovereign orchestration of human history</a:t>
            </a:r>
          </a:p>
          <a:p>
            <a:pPr marL="206255" indent="-206255" algn="l">
              <a:buSzPct val="100000"/>
              <a:buChar char="•"/>
              <a:defRPr b="1" sz="2800"/>
            </a:pPr>
            <a:r>
              <a:t>Second</a:t>
            </a:r>
            <a:r>
              <a:rPr b="0"/>
              <a:t>, we see God’s irrepressible Gospel still going forth …</a:t>
            </a:r>
          </a:p>
        </p:txBody>
      </p:sp>
      <p:pic>
        <p:nvPicPr>
          <p:cNvPr id="310" name="Acts-Banner.jpg" descr="Acts-Banner.jpg"/>
          <p:cNvPicPr>
            <a:picLocks noChangeAspect="1"/>
          </p:cNvPicPr>
          <p:nvPr/>
        </p:nvPicPr>
        <p:blipFill>
          <a:blip r:embed="rId2">
            <a:extLst/>
          </a:blip>
          <a:srcRect l="24474" t="0" r="0" b="0"/>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What should we do?…"/>
          <p:cNvSpPr txBox="1"/>
          <p:nvPr>
            <p:ph type="body" idx="1"/>
          </p:nvPr>
        </p:nvSpPr>
        <p:spPr>
          <a:xfrm>
            <a:off x="290164" y="392186"/>
            <a:ext cx="8563672" cy="5032228"/>
          </a:xfrm>
          <a:prstGeom prst="rect">
            <a:avLst/>
          </a:prstGeom>
        </p:spPr>
        <p:txBody>
          <a:bodyPr anchor="ctr"/>
          <a:lstStyle/>
          <a:p>
            <a:pPr defTabSz="357366">
              <a:defRPr i="0" sz="2800">
                <a:effectLst>
                  <a:outerShdw sx="100000" sy="100000" kx="0" ky="0" algn="b" rotWithShape="0" blurRad="25400" dist="11049" dir="0">
                    <a:srgbClr val="FFFFFF">
                      <a:alpha val="45000"/>
                    </a:srgbClr>
                  </a:outerShdw>
                </a:effectLst>
              </a:defRPr>
            </a:pPr>
            <a:r>
              <a:t>“without hindrance”</a:t>
            </a:r>
          </a:p>
          <a:p>
            <a:pPr defTabSz="457200">
              <a:lnSpc>
                <a:spcPct val="100000"/>
              </a:lnSpc>
              <a:defRPr sz="2600">
                <a:solidFill>
                  <a:srgbClr val="0A0A0A"/>
                </a:solidFill>
                <a:effectLst/>
                <a:latin typeface="Arial"/>
                <a:ea typeface="Arial"/>
                <a:cs typeface="Arial"/>
                <a:sym typeface="Arial"/>
              </a:defRPr>
            </a:pPr>
            <a:r>
              <a:t>akōlytōs</a:t>
            </a:r>
          </a:p>
        </p:txBody>
      </p:sp>
      <p:pic>
        <p:nvPicPr>
          <p:cNvPr id="313" name="Screen Shot 2018-05-06 at 8.32.32 AM.png" descr="Screen Shot 2018-05-06 at 8.32.32 AM.png"/>
          <p:cNvPicPr>
            <a:picLocks noChangeAspect="1"/>
          </p:cNvPicPr>
          <p:nvPr/>
        </p:nvPicPr>
        <p:blipFill>
          <a:blip r:embed="rId2">
            <a:extLst/>
          </a:blip>
          <a:srcRect l="29871" t="26967" r="56668" b="67383"/>
          <a:stretch>
            <a:fillRect/>
          </a:stretch>
        </p:blipFill>
        <p:spPr>
          <a:xfrm>
            <a:off x="3471465" y="3461423"/>
            <a:ext cx="2201073" cy="57735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5"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16"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17"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Acts 11:19-30"/>
          <p:cNvSpPr txBox="1"/>
          <p:nvPr>
            <p:ph type="title"/>
          </p:nvPr>
        </p:nvSpPr>
        <p:spPr>
          <a:xfrm>
            <a:off x="580428" y="35717"/>
            <a:ext cx="7983144" cy="1428753"/>
          </a:xfrm>
          <a:prstGeom prst="rect">
            <a:avLst/>
          </a:prstGeom>
        </p:spPr>
        <p:txBody>
          <a:bodyPr/>
          <a:lstStyle>
            <a:lvl1pPr>
              <a:defRPr spc="200"/>
            </a:lvl1pPr>
          </a:lstStyle>
          <a:p>
            <a:pPr/>
            <a:r>
              <a:t>Revelation 7:9-12</a:t>
            </a:r>
          </a:p>
        </p:txBody>
      </p:sp>
      <p:sp>
        <p:nvSpPr>
          <p:cNvPr id="32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defTabSz="339497">
              <a:spcBef>
                <a:spcPts val="0"/>
              </a:spcBef>
              <a:buSzTx/>
              <a:buNone/>
              <a:defRPr sz="2470">
                <a:effectLst>
                  <a:outerShdw sx="100000" sy="100000" kx="0" ky="0" algn="b" rotWithShape="0" blurRad="24130" dist="10496" dir="0">
                    <a:srgbClr val="FFFFFF">
                      <a:alpha val="45000"/>
                    </a:srgbClr>
                  </a:outerShdw>
                </a:effectLst>
              </a:defRPr>
            </a:lvl1pPr>
          </a:lstStyle>
          <a:p>
            <a:pPr/>
            <a:r>
              <a:t>After this I looked, and behold, a great multitude that no one could number, from every nation, from all tribes and peoples and languages, standing before the throne and before the Lamb, clothed in white robes, with palm branches in their hands, and crying out with a loud voice, “Salvation belongs to our God who sits on the throne, and to the Lamb!” And all the angels were standing around the throne and around the elders and the four living creatures, and they fell on their faces before the throne and worshiped God, saying, “Amen! Blessing and glory and wisdom and thanksgiving and honor and power and might be to our God forever and ever! Amen.”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64" name="Paul_in_prison_by_Rembrandt.jpg" descr="Paul_in_prison_by_Rembrandt.jpg"/>
          <p:cNvPicPr>
            <a:picLocks noChangeAspect="1"/>
          </p:cNvPicPr>
          <p:nvPr/>
        </p:nvPicPr>
        <p:blipFill>
          <a:blip r:embed="rId2">
            <a:extLst/>
          </a:blip>
          <a:stretch>
            <a:fillRect/>
          </a:stretch>
        </p:blipFill>
        <p:spPr>
          <a:xfrm>
            <a:off x="2114550" y="438150"/>
            <a:ext cx="4914900" cy="5981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2"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23"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24"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6"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67"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68"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What should we do?…"/>
          <p:cNvSpPr txBox="1"/>
          <p:nvPr>
            <p:ph type="body" sz="half" idx="1"/>
          </p:nvPr>
        </p:nvSpPr>
        <p:spPr>
          <a:xfrm>
            <a:off x="458911" y="2174368"/>
            <a:ext cx="8226178" cy="2509264"/>
          </a:xfrm>
          <a:prstGeom prst="rect">
            <a:avLst/>
          </a:prstGeom>
        </p:spPr>
        <p:txBody>
          <a:bodyPr/>
          <a:lstStyle/>
          <a:p>
            <a:pPr algn="l" defTabSz="457200">
              <a:lnSpc>
                <a:spcPct val="100000"/>
              </a:lnSpc>
              <a:defRPr i="0" sz="2300">
                <a:solidFill>
                  <a:srgbClr val="000000"/>
                </a:solidFill>
                <a:effectLst/>
                <a:latin typeface="Adobe Garamond Pro"/>
                <a:ea typeface="Adobe Garamond Pro"/>
                <a:cs typeface="Adobe Garamond Pro"/>
                <a:sym typeface="Adobe Garamond Pro"/>
              </a:defRPr>
            </a:pPr>
            <a:r>
              <a:t>Across my foundering deck shone </a:t>
            </a:r>
          </a:p>
          <a:p>
            <a:pPr algn="l" defTabSz="457200">
              <a:lnSpc>
                <a:spcPct val="100000"/>
              </a:lnSpc>
              <a:defRPr i="0" sz="2300">
                <a:solidFill>
                  <a:srgbClr val="000000"/>
                </a:solidFill>
                <a:effectLst/>
                <a:latin typeface="Adobe Garamond Pro"/>
                <a:ea typeface="Adobe Garamond Pro"/>
                <a:cs typeface="Adobe Garamond Pro"/>
                <a:sym typeface="Adobe Garamond Pro"/>
              </a:defRPr>
            </a:pPr>
            <a:r>
              <a:t>A beacon, an eternal beam. | Flesh fade, and mortal trash </a:t>
            </a:r>
          </a:p>
          <a:p>
            <a:pPr algn="l" defTabSz="457200">
              <a:lnSpc>
                <a:spcPct val="100000"/>
              </a:lnSpc>
              <a:defRPr i="0" sz="2300">
                <a:solidFill>
                  <a:srgbClr val="000000"/>
                </a:solidFill>
                <a:effectLst/>
                <a:latin typeface="Adobe Garamond Pro"/>
                <a:ea typeface="Adobe Garamond Pro"/>
                <a:cs typeface="Adobe Garamond Pro"/>
                <a:sym typeface="Adobe Garamond Pro"/>
              </a:defRPr>
            </a:pPr>
            <a:r>
              <a:t>Fall to the residuary worm; | world's wildfire, leave but ash: </a:t>
            </a:r>
          </a:p>
          <a:p>
            <a:pPr algn="l" defTabSz="457200">
              <a:lnSpc>
                <a:spcPct val="100000"/>
              </a:lnSpc>
              <a:defRPr i="0" sz="2300">
                <a:solidFill>
                  <a:srgbClr val="000000"/>
                </a:solidFill>
                <a:effectLst/>
                <a:latin typeface="Adobe Garamond Pro"/>
                <a:ea typeface="Adobe Garamond Pro"/>
                <a:cs typeface="Adobe Garamond Pro"/>
                <a:sym typeface="Adobe Garamond Pro"/>
              </a:defRPr>
            </a:pPr>
            <a:r>
              <a:t>                            In a flash, at a trumpet crash, </a:t>
            </a:r>
          </a:p>
          <a:p>
            <a:pPr algn="l" defTabSz="457200">
              <a:lnSpc>
                <a:spcPct val="100000"/>
              </a:lnSpc>
              <a:defRPr i="0" sz="2300">
                <a:solidFill>
                  <a:srgbClr val="000000"/>
                </a:solidFill>
                <a:effectLst/>
                <a:latin typeface="Adobe Garamond Pro"/>
                <a:ea typeface="Adobe Garamond Pro"/>
                <a:cs typeface="Adobe Garamond Pro"/>
                <a:sym typeface="Adobe Garamond Pro"/>
              </a:defRPr>
            </a:pPr>
            <a:r>
              <a:t>I am all at once what Christ is, | since he was what I am, and </a:t>
            </a:r>
          </a:p>
          <a:p>
            <a:pPr algn="l" defTabSz="457200">
              <a:lnSpc>
                <a:spcPct val="100000"/>
              </a:lnSpc>
              <a:defRPr i="0" sz="2300">
                <a:solidFill>
                  <a:srgbClr val="000000"/>
                </a:solidFill>
                <a:effectLst/>
                <a:latin typeface="Adobe Garamond Pro"/>
                <a:ea typeface="Adobe Garamond Pro"/>
                <a:cs typeface="Adobe Garamond Pro"/>
                <a:sym typeface="Adobe Garamond Pro"/>
              </a:defRPr>
            </a:pPr>
            <a:r>
              <a:t>This Jack, joke, poor potsherd, | patch, matchwood, immortal diamond, </a:t>
            </a:r>
          </a:p>
          <a:p>
            <a:pPr algn="l" defTabSz="457200">
              <a:lnSpc>
                <a:spcPct val="100000"/>
              </a:lnSpc>
              <a:defRPr i="0" sz="2300">
                <a:solidFill>
                  <a:srgbClr val="000000"/>
                </a:solidFill>
                <a:effectLst/>
                <a:latin typeface="Adobe Garamond Pro"/>
                <a:ea typeface="Adobe Garamond Pro"/>
                <a:cs typeface="Adobe Garamond Pro"/>
                <a:sym typeface="Adobe Garamond Pro"/>
              </a:defRPr>
            </a:pPr>
            <a:r>
              <a:t>                            Is immortal diamond.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2"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73"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74"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6" name="My Post.jpg" descr="My Post.jpg"/>
          <p:cNvPicPr>
            <a:picLocks noChangeAspect="1"/>
          </p:cNvPicPr>
          <p:nvPr/>
        </p:nvPicPr>
        <p:blipFill>
          <a:blip r:embed="rId2">
            <a:extLst/>
          </a:blip>
          <a:stretch>
            <a:fillRect/>
          </a:stretch>
        </p:blipFill>
        <p:spPr>
          <a:xfrm>
            <a:off x="-561554" y="-2843808"/>
            <a:ext cx="10267108" cy="1026710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8"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79"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80"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What should we do?…"/>
          <p:cNvSpPr txBox="1"/>
          <p:nvPr>
            <p:ph type="body" idx="1"/>
          </p:nvPr>
        </p:nvSpPr>
        <p:spPr>
          <a:xfrm>
            <a:off x="458911" y="1795253"/>
            <a:ext cx="8226178" cy="3267494"/>
          </a:xfrm>
          <a:prstGeom prst="rect">
            <a:avLst/>
          </a:prstGeom>
        </p:spPr>
        <p:txBody>
          <a:bodyPr/>
          <a:lstStyle/>
          <a:p>
            <a:pPr defTabSz="312180">
              <a:lnSpc>
                <a:spcPct val="108000"/>
              </a:lnSpc>
              <a:defRPr i="0" sz="3400">
                <a:effectLst>
                  <a:outerShdw sx="100000" sy="100000" kx="0" ky="0" algn="b" rotWithShape="0" blurRad="25400" dist="9652" dir="0">
                    <a:srgbClr val="FFFFFF">
                      <a:alpha val="45000"/>
                    </a:srgbClr>
                  </a:outerShdw>
                </a:effectLst>
              </a:defRPr>
            </a:pPr>
            <a:r>
              <a:t>By the Gospel (through Christ), God is accomplishing His great purpose …</a:t>
            </a:r>
          </a:p>
          <a:p>
            <a:pPr defTabSz="312180">
              <a:lnSpc>
                <a:spcPct val="108000"/>
              </a:lnSpc>
              <a:defRPr b="1" i="0" sz="3400">
                <a:effectLst>
                  <a:outerShdw sx="100000" sy="100000" kx="0" ky="0" algn="b" rotWithShape="0" blurRad="25400" dist="9652" dir="0">
                    <a:srgbClr val="FFFFFF">
                      <a:alpha val="45000"/>
                    </a:srgbClr>
                  </a:outerShdw>
                </a:effectLst>
              </a:defRPr>
            </a:pPr>
            <a:r>
              <a:t>and that purpose is to gather for Himself a people; made up of a great multitude of individuals from all across the globe.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4"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85"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86"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63500" dist="12700" dir="540000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76200" dist="381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63500" dist="12700" dir="5400000">
            <a:srgbClr val="000000">
              <a:alpha val="3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63500" dist="12700" dir="540000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76200" dist="381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63500" dist="12700" dir="5400000">
            <a:srgbClr val="000000">
              <a:alpha val="3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