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EEE"/>
          </a:solidFill>
        </a:fill>
      </a:tcStyle>
    </a:wholeTbl>
    <a:band2H>
      <a:tcTxStyle/>
      <a:tcStyle>
        <a:tcBdr/>
        <a:fill>
          <a:solidFill>
            <a:srgbClr val="EA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BE1"/>
          </a:solidFill>
        </a:fill>
      </a:tcStyle>
    </a:wholeTbl>
    <a:band2H>
      <a:tcTxStyle/>
      <a:tcStyle>
        <a:tcBdr/>
        <a:fill>
          <a:solidFill>
            <a:srgbClr val="ECEEF1"/>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BDF"/>
          </a:solidFill>
        </a:fill>
      </a:tcStyle>
    </a:wholeTbl>
    <a:band2H>
      <a:tcTxStyle/>
      <a:tcStyle>
        <a:tcBdr/>
        <a:fill>
          <a:solidFill>
            <a:srgbClr val="EFEE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12"/>
  </p:normalViewPr>
  <p:slideViewPr>
    <p:cSldViewPr snapToGrid="0" snapToObjects="1">
      <p:cViewPr varScale="1">
        <p:scale>
          <a:sx n="102" d="100"/>
          <a:sy n="102" d="100"/>
        </p:scale>
        <p:origin x="138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1143000" y="685800"/>
            <a:ext cx="4572000" cy="3429000"/>
          </a:xfrm>
          <a:prstGeom prst="rect">
            <a:avLst/>
          </a:prstGeom>
        </p:spPr>
        <p:txBody>
          <a:bodyPr/>
          <a:lstStyle/>
          <a:p>
            <a:endParaRPr/>
          </a:p>
        </p:txBody>
      </p:sp>
      <p:sp>
        <p:nvSpPr>
          <p:cNvPr id="219" name="Shape 219"/>
          <p:cNvSpPr>
            <a:spLocks noGrp="1"/>
          </p:cNvSpPr>
          <p:nvPr>
            <p:ph type="body" sz="quarter" idx="1"/>
          </p:nvPr>
        </p:nvSpPr>
        <p:spPr>
          <a:xfrm>
            <a:off x="914400" y="4343400"/>
            <a:ext cx="5029200" cy="4114800"/>
          </a:xfrm>
          <a:prstGeom prst="rect">
            <a:avLst/>
          </a:prstGeom>
        </p:spPr>
        <p:txBody>
          <a:bodyPr/>
          <a:lstStyle/>
          <a:p>
            <a:endParaRPr/>
          </a:p>
        </p:txBody>
      </p:sp>
    </p:spTree>
  </p:cSld>
  <p:clrMap bg1="dk1" tx1="lt1" bg2="dk2" tx2="lt2" accent1="accent1" accent2="accent2" accent3="accent3" accent4="accent4" accent5="accent5" accent6="accent6" hlink="hlink" folHlink="folHlink"/>
  <p:notesStyle>
    <a:lvl1pPr latinLnBrk="0">
      <a:defRPr sz="1200">
        <a:solidFill>
          <a:srgbClr val="FFFFFF"/>
        </a:solidFill>
        <a:latin typeface="+mn-lt"/>
        <a:ea typeface="+mn-ea"/>
        <a:cs typeface="+mn-cs"/>
        <a:sym typeface="Palatino Linotype"/>
      </a:defRPr>
    </a:lvl1pPr>
    <a:lvl2pPr indent="228600" latinLnBrk="0">
      <a:defRPr sz="1200">
        <a:solidFill>
          <a:srgbClr val="FFFFFF"/>
        </a:solidFill>
        <a:latin typeface="+mn-lt"/>
        <a:ea typeface="+mn-ea"/>
        <a:cs typeface="+mn-cs"/>
        <a:sym typeface="Palatino Linotype"/>
      </a:defRPr>
    </a:lvl2pPr>
    <a:lvl3pPr indent="457200" latinLnBrk="0">
      <a:defRPr sz="1200">
        <a:solidFill>
          <a:srgbClr val="FFFFFF"/>
        </a:solidFill>
        <a:latin typeface="+mn-lt"/>
        <a:ea typeface="+mn-ea"/>
        <a:cs typeface="+mn-cs"/>
        <a:sym typeface="Palatino Linotype"/>
      </a:defRPr>
    </a:lvl3pPr>
    <a:lvl4pPr indent="685800" latinLnBrk="0">
      <a:defRPr sz="1200">
        <a:solidFill>
          <a:srgbClr val="FFFFFF"/>
        </a:solidFill>
        <a:latin typeface="+mn-lt"/>
        <a:ea typeface="+mn-ea"/>
        <a:cs typeface="+mn-cs"/>
        <a:sym typeface="Palatino Linotype"/>
      </a:defRPr>
    </a:lvl4pPr>
    <a:lvl5pPr indent="914400" latinLnBrk="0">
      <a:defRPr sz="1200">
        <a:solidFill>
          <a:srgbClr val="FFFFFF"/>
        </a:solidFill>
        <a:latin typeface="+mn-lt"/>
        <a:ea typeface="+mn-ea"/>
        <a:cs typeface="+mn-cs"/>
        <a:sym typeface="Palatino Linotype"/>
      </a:defRPr>
    </a:lvl5pPr>
    <a:lvl6pPr indent="1143000" latinLnBrk="0">
      <a:defRPr sz="1200">
        <a:solidFill>
          <a:srgbClr val="FFFFFF"/>
        </a:solidFill>
        <a:latin typeface="+mn-lt"/>
        <a:ea typeface="+mn-ea"/>
        <a:cs typeface="+mn-cs"/>
        <a:sym typeface="Palatino Linotype"/>
      </a:defRPr>
    </a:lvl6pPr>
    <a:lvl7pPr indent="1371600" latinLnBrk="0">
      <a:defRPr sz="1200">
        <a:solidFill>
          <a:srgbClr val="FFFFFF"/>
        </a:solidFill>
        <a:latin typeface="+mn-lt"/>
        <a:ea typeface="+mn-ea"/>
        <a:cs typeface="+mn-cs"/>
        <a:sym typeface="Palatino Linotype"/>
      </a:defRPr>
    </a:lvl7pPr>
    <a:lvl8pPr indent="1600200" latinLnBrk="0">
      <a:defRPr sz="1200">
        <a:solidFill>
          <a:srgbClr val="FFFFFF"/>
        </a:solidFill>
        <a:latin typeface="+mn-lt"/>
        <a:ea typeface="+mn-ea"/>
        <a:cs typeface="+mn-cs"/>
        <a:sym typeface="Palatino Linotype"/>
      </a:defRPr>
    </a:lvl8pPr>
    <a:lvl9pPr indent="1828800" latinLnBrk="0">
      <a:defRPr sz="1200">
        <a:solidFill>
          <a:srgbClr val="FFFFFF"/>
        </a:solidFill>
        <a:latin typeface="+mn-lt"/>
        <a:ea typeface="+mn-ea"/>
        <a:cs typeface="+mn-cs"/>
        <a:sym typeface="Palatino Linotyp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ti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5" name="Shape 15" descr="TextBox 7"/>
          <p:cNvSpPr/>
          <p:nvPr/>
        </p:nvSpPr>
        <p:spPr>
          <a:xfrm>
            <a:off x="1828800" y="3168824"/>
            <a:ext cx="457200"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6600">
                <a:solidFill>
                  <a:srgbClr val="FFFFFF"/>
                </a:solidFill>
                <a:effectLst>
                  <a:outerShdw blurRad="38100" dist="38100" dir="2700000" rotWithShape="0">
                    <a:srgbClr val="000000">
                      <a:alpha val="43137"/>
                    </a:srgbClr>
                  </a:outerShdw>
                </a:effectLst>
              </a:defRPr>
            </a:lvl1pPr>
          </a:lstStyle>
          <a:p>
            <a:r>
              <a:t>{</a:t>
            </a:r>
          </a:p>
        </p:txBody>
      </p:sp>
      <p:sp>
        <p:nvSpPr>
          <p:cNvPr id="16" name="Shape 16"/>
          <p:cNvSpPr>
            <a:spLocks noGrp="1"/>
          </p:cNvSpPr>
          <p:nvPr>
            <p:ph type="title"/>
          </p:nvPr>
        </p:nvSpPr>
        <p:spPr>
          <a:xfrm>
            <a:off x="777240" y="1219200"/>
            <a:ext cx="7543801" cy="2152650"/>
          </a:xfrm>
          <a:prstGeom prst="rect">
            <a:avLst/>
          </a:prstGeom>
        </p:spPr>
        <p:txBody>
          <a:bodyPr/>
          <a:lstStyle>
            <a:lvl1pPr>
              <a:defRPr sz="6000"/>
            </a:lvl1pPr>
          </a:lstStyle>
          <a:p>
            <a:r>
              <a:t>Title Text</a:t>
            </a:r>
          </a:p>
        </p:txBody>
      </p:sp>
      <p:sp>
        <p:nvSpPr>
          <p:cNvPr id="17" name="Shape 17"/>
          <p:cNvSpPr>
            <a:spLocks noGrp="1"/>
          </p:cNvSpPr>
          <p:nvPr>
            <p:ph type="body" sz="quarter" idx="1"/>
          </p:nvPr>
        </p:nvSpPr>
        <p:spPr>
          <a:xfrm>
            <a:off x="2133600" y="3375490"/>
            <a:ext cx="6172200" cy="685801"/>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18" name="Shape 1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02" name="Shape 102"/>
          <p:cNvSpPr>
            <a:spLocks noGrp="1"/>
          </p:cNvSpPr>
          <p:nvPr>
            <p:ph type="title"/>
          </p:nvPr>
        </p:nvSpPr>
        <p:spPr>
          <a:prstGeom prst="rect">
            <a:avLst/>
          </a:prstGeom>
        </p:spPr>
        <p:txBody>
          <a:bodyPr/>
          <a:lstStyle/>
          <a:p>
            <a:r>
              <a:t>Title Text</a:t>
            </a:r>
          </a:p>
        </p:txBody>
      </p:sp>
      <p:sp>
        <p:nvSpPr>
          <p:cNvPr id="103" name="Shape 103"/>
          <p:cNvSpPr>
            <a:spLocks noGrp="1"/>
          </p:cNvSpPr>
          <p:nvPr>
            <p:ph type="body" sz="half" idx="1"/>
          </p:nvPr>
        </p:nvSpPr>
        <p:spPr>
          <a:xfrm>
            <a:off x="2133600" y="685801"/>
            <a:ext cx="5791200" cy="3505199"/>
          </a:xfrm>
          <a:prstGeom prst="rect">
            <a:avLst/>
          </a:prstGeom>
        </p:spPr>
        <p:txBody>
          <a:bodyPr anchor="t"/>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11" name="Shape 111"/>
          <p:cNvSpPr>
            <a:spLocks noGrp="1"/>
          </p:cNvSpPr>
          <p:nvPr>
            <p:ph type="title"/>
          </p:nvPr>
        </p:nvSpPr>
        <p:spPr>
          <a:xfrm>
            <a:off x="609600" y="609601"/>
            <a:ext cx="2133600" cy="5181601"/>
          </a:xfrm>
          <a:prstGeom prst="rect">
            <a:avLst/>
          </a:prstGeom>
        </p:spPr>
        <p:txBody>
          <a:bodyPr/>
          <a:lstStyle/>
          <a:p>
            <a:r>
              <a:t>Title Text</a:t>
            </a:r>
          </a:p>
        </p:txBody>
      </p:sp>
      <p:sp>
        <p:nvSpPr>
          <p:cNvPr id="112" name="Shape 112"/>
          <p:cNvSpPr>
            <a:spLocks noGrp="1"/>
          </p:cNvSpPr>
          <p:nvPr>
            <p:ph type="body" sz="half" idx="1"/>
          </p:nvPr>
        </p:nvSpPr>
        <p:spPr>
          <a:xfrm>
            <a:off x="2895600" y="685801"/>
            <a:ext cx="5029200" cy="4572001"/>
          </a:xfrm>
          <a:prstGeom prst="rect">
            <a:avLst/>
          </a:prstGeom>
        </p:spPr>
        <p:txBody>
          <a:bodyPr anchor="t"/>
          <a:lstStyle/>
          <a:p>
            <a:r>
              <a:t>Body Level One</a:t>
            </a:r>
          </a:p>
          <a:p>
            <a:pPr lvl="1"/>
            <a:r>
              <a:t>Body Level Two</a:t>
            </a:r>
          </a:p>
          <a:p>
            <a:pPr lvl="2"/>
            <a:r>
              <a:t>Body Level Three</a:t>
            </a:r>
          </a:p>
          <a:p>
            <a:pPr lvl="3"/>
            <a:r>
              <a:t>Body Level Four</a:t>
            </a:r>
          </a:p>
          <a:p>
            <a:pPr lvl="4"/>
            <a:r>
              <a:t>Body Level Five</a:t>
            </a:r>
          </a:p>
        </p:txBody>
      </p:sp>
      <p:sp>
        <p:nvSpPr>
          <p:cNvPr id="113" name="Shape 1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28" name="Group 128"/>
          <p:cNvGrpSpPr/>
          <p:nvPr/>
        </p:nvGrpSpPr>
        <p:grpSpPr>
          <a:xfrm>
            <a:off x="342899" y="342899"/>
            <a:ext cx="8458201" cy="6134101"/>
            <a:chOff x="0" y="0"/>
            <a:chExt cx="8458200" cy="6134100"/>
          </a:xfrm>
        </p:grpSpPr>
        <p:sp>
          <p:nvSpPr>
            <p:cNvPr id="120" name="Shape 120"/>
            <p:cNvSpPr/>
            <p:nvPr/>
          </p:nvSpPr>
          <p:spPr>
            <a:xfrm>
              <a:off x="88900" y="76200"/>
              <a:ext cx="8293101" cy="1"/>
            </a:xfrm>
            <a:prstGeom prst="line">
              <a:avLst/>
            </a:prstGeom>
            <a:noFill/>
            <a:ln w="3175" cap="flat">
              <a:solidFill>
                <a:srgbClr val="D1C9A7">
                  <a:alpha val="85000"/>
                </a:srgbClr>
              </a:solidFill>
              <a:prstDash val="solid"/>
              <a:miter lim="400000"/>
            </a:ln>
            <a:effectLst>
              <a:outerShdw dir="5400000" rotWithShape="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endParaRPr/>
            </a:p>
          </p:txBody>
        </p:sp>
        <p:pic>
          <p:nvPicPr>
            <p:cNvPr id="121" name="venetian_dingbat_2.tiff"/>
            <p:cNvPicPr>
              <a:picLocks noChangeAspect="1"/>
            </p:cNvPicPr>
            <p:nvPr/>
          </p:nvPicPr>
          <p:blipFill>
            <a:blip r:embed="rId3">
              <a:extLst/>
            </a:blip>
            <a:stretch>
              <a:fillRect/>
            </a:stretch>
          </p:blipFill>
          <p:spPr>
            <a:xfrm rot="10800000">
              <a:off x="8369300" y="0"/>
              <a:ext cx="88901" cy="88901"/>
            </a:xfrm>
            <a:prstGeom prst="rect">
              <a:avLst/>
            </a:prstGeom>
            <a:ln w="12700" cap="flat">
              <a:noFill/>
              <a:miter lim="400000"/>
            </a:ln>
            <a:effectLst/>
          </p:spPr>
        </p:pic>
        <p:pic>
          <p:nvPicPr>
            <p:cNvPr id="122" name="venetian_dingbat_2.tiff"/>
            <p:cNvPicPr>
              <a:picLocks noChangeAspect="1"/>
            </p:cNvPicPr>
            <p:nvPr/>
          </p:nvPicPr>
          <p:blipFill>
            <a:blip r:embed="rId3">
              <a:extLst/>
            </a:blip>
            <a:stretch>
              <a:fillRect/>
            </a:stretch>
          </p:blipFill>
          <p:spPr>
            <a:xfrm rot="10800000" flipH="1">
              <a:off x="0" y="0"/>
              <a:ext cx="88901" cy="88901"/>
            </a:xfrm>
            <a:prstGeom prst="rect">
              <a:avLst/>
            </a:prstGeom>
            <a:ln w="12700" cap="flat">
              <a:noFill/>
              <a:miter lim="400000"/>
            </a:ln>
            <a:effectLst/>
          </p:spPr>
        </p:pic>
        <p:pic>
          <p:nvPicPr>
            <p:cNvPr id="123" name="venetian_dingbat_2.tiff"/>
            <p:cNvPicPr>
              <a:picLocks noChangeAspect="1"/>
            </p:cNvPicPr>
            <p:nvPr/>
          </p:nvPicPr>
          <p:blipFill>
            <a:blip r:embed="rId3">
              <a:extLst/>
            </a:blip>
            <a:stretch>
              <a:fillRect/>
            </a:stretch>
          </p:blipFill>
          <p:spPr>
            <a:xfrm flipH="1">
              <a:off x="8369300" y="6045200"/>
              <a:ext cx="88901" cy="88901"/>
            </a:xfrm>
            <a:prstGeom prst="rect">
              <a:avLst/>
            </a:prstGeom>
            <a:ln w="12700" cap="flat">
              <a:noFill/>
              <a:miter lim="400000"/>
            </a:ln>
            <a:effectLst>
              <a:outerShdw dir="5400000" rotWithShape="0">
                <a:srgbClr val="D1C9A7">
                  <a:alpha val="42500"/>
                </a:srgbClr>
              </a:outerShdw>
            </a:effectLst>
          </p:spPr>
        </p:pic>
        <p:pic>
          <p:nvPicPr>
            <p:cNvPr id="124" name="venetian_dingbat_2.tiff"/>
            <p:cNvPicPr>
              <a:picLocks noChangeAspect="1"/>
            </p:cNvPicPr>
            <p:nvPr/>
          </p:nvPicPr>
          <p:blipFill>
            <a:blip r:embed="rId3">
              <a:extLst/>
            </a:blip>
            <a:stretch>
              <a:fillRect/>
            </a:stretch>
          </p:blipFill>
          <p:spPr>
            <a:xfrm>
              <a:off x="0" y="6045200"/>
              <a:ext cx="88901" cy="88901"/>
            </a:xfrm>
            <a:prstGeom prst="rect">
              <a:avLst/>
            </a:prstGeom>
            <a:ln w="12700" cap="flat">
              <a:noFill/>
              <a:miter lim="400000"/>
            </a:ln>
            <a:effectLst/>
          </p:spPr>
        </p:pic>
        <p:sp>
          <p:nvSpPr>
            <p:cNvPr id="125" name="Shape 125"/>
            <p:cNvSpPr/>
            <p:nvPr/>
          </p:nvSpPr>
          <p:spPr>
            <a:xfrm>
              <a:off x="88900" y="6057900"/>
              <a:ext cx="8293101" cy="1"/>
            </a:xfrm>
            <a:prstGeom prst="line">
              <a:avLst/>
            </a:prstGeom>
            <a:noFill/>
            <a:ln w="3175" cap="flat">
              <a:solidFill>
                <a:srgbClr val="D1C9A7">
                  <a:alpha val="85000"/>
                </a:srgbClr>
              </a:solidFill>
              <a:prstDash val="solid"/>
              <a:miter lim="400000"/>
            </a:ln>
            <a:effectLst>
              <a:outerShdw dir="5400000" rotWithShape="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endParaRPr/>
            </a:p>
          </p:txBody>
        </p:sp>
        <p:sp>
          <p:nvSpPr>
            <p:cNvPr id="126" name="Shape 126"/>
            <p:cNvSpPr/>
            <p:nvPr/>
          </p:nvSpPr>
          <p:spPr>
            <a:xfrm flipH="1">
              <a:off x="8369300" y="76200"/>
              <a:ext cx="1" cy="5994401"/>
            </a:xfrm>
            <a:prstGeom prst="line">
              <a:avLst/>
            </a:prstGeom>
            <a:noFill/>
            <a:ln w="3175" cap="flat">
              <a:solidFill>
                <a:srgbClr val="D1C9A7">
                  <a:alpha val="85000"/>
                </a:srgbClr>
              </a:solidFill>
              <a:prstDash val="solid"/>
              <a:miter lim="400000"/>
            </a:ln>
            <a:effectLst>
              <a:outerShdw rotWithShape="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endParaRPr/>
            </a:p>
          </p:txBody>
        </p:sp>
        <p:sp>
          <p:nvSpPr>
            <p:cNvPr id="127" name="Shape 127"/>
            <p:cNvSpPr/>
            <p:nvPr/>
          </p:nvSpPr>
          <p:spPr>
            <a:xfrm flipH="1">
              <a:off x="88900" y="76199"/>
              <a:ext cx="1" cy="5981701"/>
            </a:xfrm>
            <a:prstGeom prst="line">
              <a:avLst/>
            </a:prstGeom>
            <a:noFill/>
            <a:ln w="3175" cap="flat">
              <a:solidFill>
                <a:srgbClr val="D1C9A7">
                  <a:alpha val="85000"/>
                </a:srgbClr>
              </a:solidFill>
              <a:prstDash val="solid"/>
              <a:miter lim="400000"/>
            </a:ln>
            <a:effectLst>
              <a:outerShdw rotWithShape="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endParaRPr/>
            </a:p>
          </p:txBody>
        </p:sp>
      </p:grpSp>
      <p:sp>
        <p:nvSpPr>
          <p:cNvPr id="129" name="Shape 129"/>
          <p:cNvSpPr>
            <a:spLocks noGrp="1"/>
          </p:cNvSpPr>
          <p:nvPr>
            <p:ph type="pic" sz="half" idx="13"/>
          </p:nvPr>
        </p:nvSpPr>
        <p:spPr>
          <a:xfrm>
            <a:off x="4864100" y="1485900"/>
            <a:ext cx="3430577" cy="3886200"/>
          </a:xfrm>
          <a:prstGeom prst="rect">
            <a:avLst/>
          </a:prstGeom>
          <a:ln w="9525">
            <a:round/>
          </a:ln>
        </p:spPr>
        <p:txBody>
          <a:bodyPr lIns="91439" rIns="91439" anchor="t">
            <a:noAutofit/>
          </a:bodyPr>
          <a:lstStyle/>
          <a:p>
            <a:endParaRPr/>
          </a:p>
        </p:txBody>
      </p:sp>
      <p:sp>
        <p:nvSpPr>
          <p:cNvPr id="130" name="Shape 130"/>
          <p:cNvSpPr>
            <a:spLocks noGrp="1"/>
          </p:cNvSpPr>
          <p:nvPr>
            <p:ph type="title"/>
          </p:nvPr>
        </p:nvSpPr>
        <p:spPr>
          <a:xfrm>
            <a:off x="800099" y="2146300"/>
            <a:ext cx="3594101" cy="1651001"/>
          </a:xfrm>
          <a:prstGeom prst="rect">
            <a:avLst/>
          </a:prstGeom>
        </p:spPr>
        <p:txBody>
          <a:bodyPr lIns="50800" tIns="50800" rIns="50800" bIns="50800">
            <a:noAutofit/>
          </a:bodyPr>
          <a:lstStyle>
            <a:lvl1pPr algn="ctr" defTabSz="406400">
              <a:lnSpc>
                <a:spcPct val="90000"/>
              </a:lnSpc>
              <a:defRPr sz="4800" cap="all">
                <a:solidFill>
                  <a:srgbClr val="AF6D51"/>
                </a:solidFill>
                <a:latin typeface="Baskerville"/>
                <a:ea typeface="Baskerville"/>
                <a:cs typeface="Baskerville"/>
                <a:sym typeface="Baskerville"/>
              </a:defRPr>
            </a:lvl1pPr>
          </a:lstStyle>
          <a:p>
            <a:pPr>
              <a:defRPr>
                <a:effectLst/>
              </a:defRPr>
            </a:pPr>
            <a:r>
              <a:t>Title Text</a:t>
            </a:r>
          </a:p>
        </p:txBody>
      </p:sp>
      <p:sp>
        <p:nvSpPr>
          <p:cNvPr id="131" name="Shape 131"/>
          <p:cNvSpPr>
            <a:spLocks noGrp="1"/>
          </p:cNvSpPr>
          <p:nvPr>
            <p:ph type="body" sz="quarter" idx="1"/>
          </p:nvPr>
        </p:nvSpPr>
        <p:spPr>
          <a:xfrm>
            <a:off x="800099" y="3797300"/>
            <a:ext cx="3594101" cy="1003300"/>
          </a:xfrm>
          <a:prstGeom prst="rect">
            <a:avLst/>
          </a:prstGeom>
        </p:spPr>
        <p:txBody>
          <a:bodyPr lIns="50800" tIns="50800" rIns="50800" bIns="50800" anchor="t">
            <a:noAutofit/>
          </a:bodyPr>
          <a:lstStyle>
            <a:lvl1pPr marL="0" indent="0" algn="ctr" defTabSz="406400">
              <a:spcBef>
                <a:spcPts val="0"/>
              </a:spcBef>
              <a:buSzTx/>
              <a:buFontTx/>
              <a:buNone/>
              <a:defRPr sz="2200">
                <a:solidFill>
                  <a:srgbClr val="7B5E2F"/>
                </a:solidFill>
                <a:latin typeface="Baskerville"/>
                <a:ea typeface="Baskerville"/>
                <a:cs typeface="Baskerville"/>
                <a:sym typeface="Baskerville"/>
              </a:defRPr>
            </a:lvl1pPr>
            <a:lvl2pPr marL="0" indent="0" algn="ctr" defTabSz="406400">
              <a:spcBef>
                <a:spcPts val="0"/>
              </a:spcBef>
              <a:buSzTx/>
              <a:buFontTx/>
              <a:buNone/>
              <a:defRPr sz="2200">
                <a:solidFill>
                  <a:srgbClr val="7B5E2F"/>
                </a:solidFill>
                <a:latin typeface="Baskerville"/>
                <a:ea typeface="Baskerville"/>
                <a:cs typeface="Baskerville"/>
                <a:sym typeface="Baskerville"/>
              </a:defRPr>
            </a:lvl2pPr>
            <a:lvl3pPr marL="0" indent="0" algn="ctr" defTabSz="406400">
              <a:spcBef>
                <a:spcPts val="0"/>
              </a:spcBef>
              <a:buSzTx/>
              <a:buFontTx/>
              <a:buNone/>
              <a:defRPr sz="2200">
                <a:solidFill>
                  <a:srgbClr val="7B5E2F"/>
                </a:solidFill>
                <a:latin typeface="Baskerville"/>
                <a:ea typeface="Baskerville"/>
                <a:cs typeface="Baskerville"/>
                <a:sym typeface="Baskerville"/>
              </a:defRPr>
            </a:lvl3pPr>
            <a:lvl4pPr marL="0" indent="0" algn="ctr" defTabSz="406400">
              <a:spcBef>
                <a:spcPts val="0"/>
              </a:spcBef>
              <a:buSzTx/>
              <a:buFontTx/>
              <a:buNone/>
              <a:defRPr sz="2200">
                <a:solidFill>
                  <a:srgbClr val="7B5E2F"/>
                </a:solidFill>
                <a:latin typeface="Baskerville"/>
                <a:ea typeface="Baskerville"/>
                <a:cs typeface="Baskerville"/>
                <a:sym typeface="Baskerville"/>
              </a:defRPr>
            </a:lvl4pPr>
            <a:lvl5pPr marL="0" indent="0" algn="ctr" defTabSz="406400">
              <a:spcBef>
                <a:spcPts val="0"/>
              </a:spcBef>
              <a:buSzTx/>
              <a:buFontTx/>
              <a:buNone/>
              <a:defRPr sz="2200">
                <a:solidFill>
                  <a:srgbClr val="7B5E2F"/>
                </a:solidFill>
                <a:latin typeface="Baskerville"/>
                <a:ea typeface="Baskerville"/>
                <a:cs typeface="Baskerville"/>
                <a:sym typeface="Baskerville"/>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2" name="Shape 132"/>
          <p:cNvSpPr>
            <a:spLocks noGrp="1"/>
          </p:cNvSpPr>
          <p:nvPr>
            <p:ph type="sldNum" sz="quarter" idx="2"/>
          </p:nvPr>
        </p:nvSpPr>
        <p:spPr>
          <a:xfrm>
            <a:off x="4464050" y="6299200"/>
            <a:ext cx="215901" cy="215900"/>
          </a:xfrm>
          <a:prstGeom prst="rect">
            <a:avLst/>
          </a:prstGeom>
          <a:gradFill>
            <a:gsLst>
              <a:gs pos="0">
                <a:srgbClr val="F1ECD6"/>
              </a:gs>
              <a:gs pos="100000">
                <a:srgbClr val="F1E6BD"/>
              </a:gs>
            </a:gsLst>
            <a:lin ang="5400000"/>
          </a:gradFill>
        </p:spPr>
        <p:txBody>
          <a:bodyPr lIns="50800" tIns="50800" rIns="50800" bIns="50800" anchor="t"/>
          <a:lstStyle>
            <a:lvl1pPr algn="ctr" defTabSz="406400">
              <a:defRPr sz="800">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9" name="Shape 139"/>
          <p:cNvSpPr>
            <a:spLocks noGrp="1"/>
          </p:cNvSpPr>
          <p:nvPr>
            <p:ph type="pic" sz="quarter" idx="13"/>
          </p:nvPr>
        </p:nvSpPr>
        <p:spPr>
          <a:xfrm>
            <a:off x="482600" y="495300"/>
            <a:ext cx="2871080" cy="3860800"/>
          </a:xfrm>
          <a:prstGeom prst="rect">
            <a:avLst/>
          </a:prstGeom>
          <a:ln w="9525">
            <a:round/>
          </a:ln>
        </p:spPr>
        <p:txBody>
          <a:bodyPr lIns="91439" rIns="91439" anchor="t">
            <a:noAutofit/>
          </a:bodyPr>
          <a:lstStyle/>
          <a:p>
            <a:endParaRPr/>
          </a:p>
        </p:txBody>
      </p:sp>
      <p:sp>
        <p:nvSpPr>
          <p:cNvPr id="140" name="Shape 140"/>
          <p:cNvSpPr>
            <a:spLocks noGrp="1"/>
          </p:cNvSpPr>
          <p:nvPr>
            <p:ph type="pic" sz="half" idx="14"/>
          </p:nvPr>
        </p:nvSpPr>
        <p:spPr>
          <a:xfrm>
            <a:off x="3492500" y="495300"/>
            <a:ext cx="5143500" cy="3866555"/>
          </a:xfrm>
          <a:prstGeom prst="rect">
            <a:avLst/>
          </a:prstGeom>
          <a:ln w="9525">
            <a:round/>
          </a:ln>
        </p:spPr>
        <p:txBody>
          <a:bodyPr lIns="91439" rIns="91439" anchor="t">
            <a:noAutofit/>
          </a:bodyPr>
          <a:lstStyle/>
          <a:p>
            <a:endParaRPr/>
          </a:p>
        </p:txBody>
      </p:sp>
      <p:sp>
        <p:nvSpPr>
          <p:cNvPr id="141" name="Shape 141"/>
          <p:cNvSpPr>
            <a:spLocks noGrp="1"/>
          </p:cNvSpPr>
          <p:nvPr>
            <p:ph type="title"/>
          </p:nvPr>
        </p:nvSpPr>
        <p:spPr>
          <a:xfrm>
            <a:off x="584200" y="5016500"/>
            <a:ext cx="7988300" cy="825500"/>
          </a:xfrm>
          <a:prstGeom prst="rect">
            <a:avLst/>
          </a:prstGeom>
          <a:effectLst>
            <a:outerShdw blurRad="12700" dist="25400" dir="16200000" rotWithShape="0">
              <a:srgbClr val="000000">
                <a:alpha val="30000"/>
              </a:srgbClr>
            </a:outerShdw>
          </a:effectLst>
        </p:spPr>
        <p:txBody>
          <a:bodyPr lIns="50800" tIns="50800" rIns="50800" bIns="50800">
            <a:noAutofit/>
          </a:bodyPr>
          <a:lstStyle>
            <a:lvl1pPr algn="ctr" defTabSz="406400">
              <a:lnSpc>
                <a:spcPct val="90000"/>
              </a:lnSpc>
              <a:defRPr sz="5400" cap="all" spc="270">
                <a:solidFill>
                  <a:srgbClr val="FBF9E6"/>
                </a:solidFill>
                <a:effectLst>
                  <a:outerShdw blurRad="25400" dist="12700" dir="16200000" rotWithShape="0">
                    <a:srgbClr val="3A3A3A">
                      <a:alpha val="35000"/>
                    </a:srgbClr>
                  </a:outerShdw>
                </a:effectLst>
                <a:latin typeface="Georgia"/>
                <a:ea typeface="Georgia"/>
                <a:cs typeface="Georgia"/>
                <a:sym typeface="Georgia"/>
              </a:defRPr>
            </a:lvl1pPr>
          </a:lstStyle>
          <a:p>
            <a:r>
              <a:t>Title Text</a:t>
            </a:r>
          </a:p>
        </p:txBody>
      </p:sp>
      <p:sp>
        <p:nvSpPr>
          <p:cNvPr id="142" name="Shape 142"/>
          <p:cNvSpPr>
            <a:spLocks noGrp="1"/>
          </p:cNvSpPr>
          <p:nvPr>
            <p:ph type="body" sz="quarter" idx="1"/>
          </p:nvPr>
        </p:nvSpPr>
        <p:spPr>
          <a:xfrm>
            <a:off x="584200" y="5842000"/>
            <a:ext cx="7988300" cy="622300"/>
          </a:xfrm>
          <a:prstGeom prst="rect">
            <a:avLst/>
          </a:prstGeom>
          <a:effectLst>
            <a:outerShdw blurRad="12700" dist="25400" dir="16200000" rotWithShape="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sz="3200" i="1">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sz="3200" i="1">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sz="3200" i="1">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sz="3200" i="1">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sz="3200" i="1">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3" name="Shape 143"/>
          <p:cNvSpPr>
            <a:spLocks noGrp="1"/>
          </p:cNvSpPr>
          <p:nvPr>
            <p:ph type="sldNum" sz="quarter" idx="2"/>
          </p:nvPr>
        </p:nvSpPr>
        <p:spPr>
          <a:xfrm>
            <a:off x="4445000" y="6324600"/>
            <a:ext cx="266700" cy="304800"/>
          </a:xfrm>
          <a:prstGeom prst="rect">
            <a:avLst/>
          </a:prstGeom>
          <a:effectLst>
            <a:outerShdw blurRad="12700" dist="12700" dir="5400000" rotWithShape="0">
              <a:srgbClr val="FFFFFF">
                <a:alpha val="20000"/>
              </a:srgbClr>
            </a:outerShdw>
          </a:effectLst>
        </p:spPr>
        <p:txBody>
          <a:bodyPr lIns="50800" tIns="50800" rIns="50800" bIns="50800" anchor="t"/>
          <a:lstStyle>
            <a:lvl1pPr algn="ctr" defTabSz="406400">
              <a:defRPr sz="1200">
                <a:solidFill>
                  <a:srgbClr val="D7D0B2"/>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0" name="Shape 150"/>
          <p:cNvSpPr>
            <a:spLocks noGrp="1"/>
          </p:cNvSpPr>
          <p:nvPr>
            <p:ph type="pic" sz="quarter" idx="13"/>
          </p:nvPr>
        </p:nvSpPr>
        <p:spPr>
          <a:xfrm>
            <a:off x="482599" y="495299"/>
            <a:ext cx="2871082" cy="3860801"/>
          </a:xfrm>
          <a:prstGeom prst="rect">
            <a:avLst/>
          </a:prstGeom>
          <a:ln w="9525">
            <a:round/>
          </a:ln>
        </p:spPr>
        <p:txBody>
          <a:bodyPr lIns="91439" rIns="91439" anchor="t">
            <a:noAutofit/>
          </a:bodyPr>
          <a:lstStyle/>
          <a:p>
            <a:endParaRPr/>
          </a:p>
        </p:txBody>
      </p:sp>
      <p:sp>
        <p:nvSpPr>
          <p:cNvPr id="151" name="Shape 151"/>
          <p:cNvSpPr>
            <a:spLocks noGrp="1"/>
          </p:cNvSpPr>
          <p:nvPr>
            <p:ph type="pic" sz="half" idx="14"/>
          </p:nvPr>
        </p:nvSpPr>
        <p:spPr>
          <a:xfrm>
            <a:off x="3492500" y="495299"/>
            <a:ext cx="5143500" cy="3866556"/>
          </a:xfrm>
          <a:prstGeom prst="rect">
            <a:avLst/>
          </a:prstGeom>
          <a:ln w="9525">
            <a:round/>
          </a:ln>
        </p:spPr>
        <p:txBody>
          <a:bodyPr lIns="91439" rIns="91439" anchor="t">
            <a:noAutofit/>
          </a:bodyPr>
          <a:lstStyle/>
          <a:p>
            <a:endParaRPr/>
          </a:p>
        </p:txBody>
      </p:sp>
      <p:sp>
        <p:nvSpPr>
          <p:cNvPr id="152" name="Shape 152"/>
          <p:cNvSpPr>
            <a:spLocks noGrp="1"/>
          </p:cNvSpPr>
          <p:nvPr>
            <p:ph type="title"/>
          </p:nvPr>
        </p:nvSpPr>
        <p:spPr>
          <a:xfrm>
            <a:off x="584199" y="5016500"/>
            <a:ext cx="7988301" cy="825501"/>
          </a:xfrm>
          <a:prstGeom prst="rect">
            <a:avLst/>
          </a:prstGeom>
          <a:effectLst>
            <a:outerShdw dist="12700" dir="16200000" rotWithShape="0">
              <a:srgbClr val="000000">
                <a:alpha val="30000"/>
              </a:srgbClr>
            </a:outerShdw>
          </a:effectLst>
        </p:spPr>
        <p:txBody>
          <a:bodyPr lIns="50800" tIns="50800" rIns="50800" bIns="50800">
            <a:noAutofit/>
          </a:bodyPr>
          <a:lstStyle>
            <a:lvl1pPr algn="ctr" defTabSz="406400">
              <a:lnSpc>
                <a:spcPct val="90000"/>
              </a:lnSpc>
              <a:defRPr sz="5200" cap="all" spc="260">
                <a:solidFill>
                  <a:srgbClr val="FBF9E6"/>
                </a:solidFill>
                <a:effectLst>
                  <a:outerShdw blurRad="25400" dist="12700" dir="16200000" rotWithShape="0">
                    <a:srgbClr val="3A3A3A">
                      <a:alpha val="35000"/>
                    </a:srgbClr>
                  </a:outerShdw>
                </a:effectLst>
                <a:latin typeface="Georgia"/>
                <a:ea typeface="Georgia"/>
                <a:cs typeface="Georgia"/>
                <a:sym typeface="Georgia"/>
              </a:defRPr>
            </a:lvl1pPr>
          </a:lstStyle>
          <a:p>
            <a:r>
              <a:t>Title Text</a:t>
            </a:r>
          </a:p>
        </p:txBody>
      </p:sp>
      <p:sp>
        <p:nvSpPr>
          <p:cNvPr id="153" name="Shape 153"/>
          <p:cNvSpPr>
            <a:spLocks noGrp="1"/>
          </p:cNvSpPr>
          <p:nvPr>
            <p:ph type="body" sz="quarter" idx="1"/>
          </p:nvPr>
        </p:nvSpPr>
        <p:spPr>
          <a:xfrm>
            <a:off x="584199" y="5842000"/>
            <a:ext cx="7988301" cy="622300"/>
          </a:xfrm>
          <a:prstGeom prst="rect">
            <a:avLst/>
          </a:prstGeom>
          <a:effectLst>
            <a:outerShdw dist="12700" dir="16200000" rotWithShape="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sz="3000" i="1">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sz="3000" i="1">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sz="3000" i="1">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sz="3000" i="1">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sz="3000" i="1">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4" name="Shape 154"/>
          <p:cNvSpPr>
            <a:spLocks noGrp="1"/>
          </p:cNvSpPr>
          <p:nvPr>
            <p:ph type="sldNum" sz="quarter" idx="2"/>
          </p:nvPr>
        </p:nvSpPr>
        <p:spPr>
          <a:xfrm>
            <a:off x="4451349" y="6324600"/>
            <a:ext cx="254001" cy="279400"/>
          </a:xfrm>
          <a:prstGeom prst="rect">
            <a:avLst/>
          </a:prstGeom>
          <a:effectLst>
            <a:outerShdw dir="5400000" rotWithShape="0">
              <a:srgbClr val="FFFFFF">
                <a:alpha val="20000"/>
              </a:srgbClr>
            </a:outerShdw>
          </a:effectLst>
        </p:spPr>
        <p:txBody>
          <a:bodyPr lIns="50800" tIns="50800" rIns="50800" bIns="50800" anchor="t"/>
          <a:lstStyle>
            <a:lvl1pPr algn="ctr" defTabSz="406400">
              <a:defRPr sz="1100">
                <a:solidFill>
                  <a:srgbClr val="D7D0B2"/>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1" name="Shape 161"/>
          <p:cNvSpPr>
            <a:spLocks noGrp="1"/>
          </p:cNvSpPr>
          <p:nvPr>
            <p:ph type="pic" sz="quarter" idx="13"/>
          </p:nvPr>
        </p:nvSpPr>
        <p:spPr>
          <a:xfrm>
            <a:off x="482599" y="495299"/>
            <a:ext cx="2871081" cy="3860801"/>
          </a:xfrm>
          <a:prstGeom prst="rect">
            <a:avLst/>
          </a:prstGeom>
          <a:ln w="9525">
            <a:round/>
          </a:ln>
        </p:spPr>
        <p:txBody>
          <a:bodyPr lIns="91439" rIns="91439" anchor="t">
            <a:noAutofit/>
          </a:bodyPr>
          <a:lstStyle/>
          <a:p>
            <a:endParaRPr/>
          </a:p>
        </p:txBody>
      </p:sp>
      <p:sp>
        <p:nvSpPr>
          <p:cNvPr id="162" name="Shape 162"/>
          <p:cNvSpPr>
            <a:spLocks noGrp="1"/>
          </p:cNvSpPr>
          <p:nvPr>
            <p:ph type="pic" sz="half" idx="14"/>
          </p:nvPr>
        </p:nvSpPr>
        <p:spPr>
          <a:xfrm>
            <a:off x="3492500" y="495299"/>
            <a:ext cx="5143500" cy="3866556"/>
          </a:xfrm>
          <a:prstGeom prst="rect">
            <a:avLst/>
          </a:prstGeom>
          <a:ln w="9525">
            <a:round/>
          </a:ln>
        </p:spPr>
        <p:txBody>
          <a:bodyPr lIns="91439" rIns="91439" anchor="t">
            <a:noAutofit/>
          </a:bodyPr>
          <a:lstStyle/>
          <a:p>
            <a:endParaRPr/>
          </a:p>
        </p:txBody>
      </p:sp>
      <p:sp>
        <p:nvSpPr>
          <p:cNvPr id="163" name="Shape 163"/>
          <p:cNvSpPr>
            <a:spLocks noGrp="1"/>
          </p:cNvSpPr>
          <p:nvPr>
            <p:ph type="title"/>
          </p:nvPr>
        </p:nvSpPr>
        <p:spPr>
          <a:xfrm>
            <a:off x="584199" y="5016500"/>
            <a:ext cx="7988301" cy="825501"/>
          </a:xfrm>
          <a:prstGeom prst="rect">
            <a:avLst/>
          </a:prstGeom>
          <a:effectLst>
            <a:outerShdw dir="16200000" rotWithShape="0">
              <a:srgbClr val="000000">
                <a:alpha val="30000"/>
              </a:srgbClr>
            </a:outerShdw>
          </a:effectLst>
        </p:spPr>
        <p:txBody>
          <a:bodyPr lIns="50800" tIns="50800" rIns="50800" bIns="50800">
            <a:noAutofit/>
          </a:bodyPr>
          <a:lstStyle>
            <a:lvl1pPr algn="ctr" defTabSz="406400">
              <a:lnSpc>
                <a:spcPct val="90000"/>
              </a:lnSpc>
              <a:defRPr sz="5000" cap="all" spc="250">
                <a:solidFill>
                  <a:srgbClr val="FBF9E6"/>
                </a:solidFill>
                <a:effectLst>
                  <a:outerShdw blurRad="25400" dist="12700" dir="16200000" rotWithShape="0">
                    <a:srgbClr val="3A3A3A">
                      <a:alpha val="35000"/>
                    </a:srgbClr>
                  </a:outerShdw>
                </a:effectLst>
                <a:latin typeface="Georgia"/>
                <a:ea typeface="Georgia"/>
                <a:cs typeface="Georgia"/>
                <a:sym typeface="Georgia"/>
              </a:defRPr>
            </a:lvl1pPr>
          </a:lstStyle>
          <a:p>
            <a:r>
              <a:t>Title Text</a:t>
            </a:r>
          </a:p>
        </p:txBody>
      </p:sp>
      <p:sp>
        <p:nvSpPr>
          <p:cNvPr id="164" name="Shape 164"/>
          <p:cNvSpPr>
            <a:spLocks noGrp="1"/>
          </p:cNvSpPr>
          <p:nvPr>
            <p:ph type="body" sz="quarter" idx="1"/>
          </p:nvPr>
        </p:nvSpPr>
        <p:spPr>
          <a:xfrm>
            <a:off x="584199" y="5842000"/>
            <a:ext cx="7988301" cy="622300"/>
          </a:xfrm>
          <a:prstGeom prst="rect">
            <a:avLst/>
          </a:prstGeom>
          <a:effectLst>
            <a:outerShdw dir="16200000" rotWithShape="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sz="2800" i="1">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sz="2800" i="1">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sz="2800" i="1">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sz="2800" i="1">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sz="2800" i="1">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5" name="Shape 165"/>
          <p:cNvSpPr>
            <a:spLocks noGrp="1"/>
          </p:cNvSpPr>
          <p:nvPr>
            <p:ph type="sldNum" sz="quarter" idx="2"/>
          </p:nvPr>
        </p:nvSpPr>
        <p:spPr>
          <a:xfrm>
            <a:off x="4464049" y="6324600"/>
            <a:ext cx="228601" cy="241300"/>
          </a:xfrm>
          <a:prstGeom prst="rect">
            <a:avLst/>
          </a:prstGeom>
          <a:effectLst>
            <a:outerShdw dir="5400000" rotWithShape="0">
              <a:srgbClr val="FFFFFF">
                <a:alpha val="20000"/>
              </a:srgbClr>
            </a:outerShdw>
          </a:effectLst>
        </p:spPr>
        <p:txBody>
          <a:bodyPr lIns="50800" tIns="50800" rIns="50800" bIns="50800" anchor="t"/>
          <a:lstStyle>
            <a:lvl1pPr algn="ctr" defTabSz="406400">
              <a:defRPr sz="900">
                <a:solidFill>
                  <a:srgbClr val="D7D0B2"/>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Shape 172"/>
          <p:cNvSpPr>
            <a:spLocks noGrp="1"/>
          </p:cNvSpPr>
          <p:nvPr>
            <p:ph type="title"/>
          </p:nvPr>
        </p:nvSpPr>
        <p:spPr>
          <a:xfrm>
            <a:off x="580429" y="2143125"/>
            <a:ext cx="7983142" cy="1598415"/>
          </a:xfrm>
          <a:prstGeom prst="rect">
            <a:avLst/>
          </a:prstGeom>
          <a:effectLst>
            <a:outerShdw blurRad="12700" dir="5400000" rotWithShape="0">
              <a:srgbClr val="FFFFFF"/>
            </a:outerShdw>
          </a:effectLst>
        </p:spPr>
        <p:txBody>
          <a:bodyPr lIns="35718" tIns="35718" rIns="35718" bIns="35718"/>
          <a:lstStyle>
            <a:lvl1pPr algn="ctr" defTabSz="410765">
              <a:lnSpc>
                <a:spcPct val="90000"/>
              </a:lnSpc>
              <a:defRPr sz="4400" cap="all" spc="220">
                <a:solidFill>
                  <a:srgbClr val="4F5C3F">
                    <a:alpha val="69000"/>
                  </a:srgbClr>
                </a:solidFill>
                <a:effectLst>
                  <a:outerShdw blurRad="25400" dist="12700" dir="16200000" rotWithShape="0">
                    <a:srgbClr val="3A3A3A">
                      <a:alpha val="35000"/>
                    </a:srgbClr>
                  </a:outerShdw>
                </a:effectLst>
                <a:latin typeface="Georgia"/>
                <a:ea typeface="Georgia"/>
                <a:cs typeface="Georgia"/>
                <a:sym typeface="Georgia"/>
              </a:defRPr>
            </a:lvl1pPr>
          </a:lstStyle>
          <a:p>
            <a:r>
              <a:t>Title Text</a:t>
            </a:r>
          </a:p>
        </p:txBody>
      </p:sp>
      <p:sp>
        <p:nvSpPr>
          <p:cNvPr id="173" name="Shape 173"/>
          <p:cNvSpPr>
            <a:spLocks noGrp="1"/>
          </p:cNvSpPr>
          <p:nvPr>
            <p:ph type="body" sz="quarter" idx="1"/>
          </p:nvPr>
        </p:nvSpPr>
        <p:spPr>
          <a:xfrm>
            <a:off x="580429" y="3732609"/>
            <a:ext cx="7983142" cy="910829"/>
          </a:xfrm>
          <a:prstGeom prst="rect">
            <a:avLst/>
          </a:prstGeom>
        </p:spPr>
        <p:txBody>
          <a:bodyPr lIns="35718" tIns="35718" rIns="35718" bIns="35718" anchor="t"/>
          <a:lstStyle>
            <a:lvl1pPr marL="0" indent="0" algn="ctr" defTabSz="410765">
              <a:lnSpc>
                <a:spcPct val="120000"/>
              </a:lnSpc>
              <a:spcBef>
                <a:spcPts val="0"/>
              </a:spcBef>
              <a:buSzTx/>
              <a:buFont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1pPr>
            <a:lvl2pPr marL="0" indent="228600" algn="ctr" defTabSz="410765">
              <a:lnSpc>
                <a:spcPct val="120000"/>
              </a:lnSpc>
              <a:spcBef>
                <a:spcPts val="0"/>
              </a:spcBef>
              <a:buSzTx/>
              <a:buFont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2pPr>
            <a:lvl3pPr marL="0" indent="457200" algn="ctr" defTabSz="410765">
              <a:lnSpc>
                <a:spcPct val="120000"/>
              </a:lnSpc>
              <a:spcBef>
                <a:spcPts val="0"/>
              </a:spcBef>
              <a:buSzTx/>
              <a:buFont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3pPr>
            <a:lvl4pPr marL="0" indent="685800" algn="ctr" defTabSz="410765">
              <a:lnSpc>
                <a:spcPct val="120000"/>
              </a:lnSpc>
              <a:spcBef>
                <a:spcPts val="0"/>
              </a:spcBef>
              <a:buSzTx/>
              <a:buFont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4pPr>
            <a:lvl5pPr marL="0" indent="914400" algn="ctr" defTabSz="410765">
              <a:lnSpc>
                <a:spcPct val="120000"/>
              </a:lnSpc>
              <a:spcBef>
                <a:spcPts val="0"/>
              </a:spcBef>
              <a:buSzTx/>
              <a:buFont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174" name="Shape 174"/>
          <p:cNvSpPr>
            <a:spLocks noGrp="1"/>
          </p:cNvSpPr>
          <p:nvPr>
            <p:ph type="sldNum" sz="quarter" idx="2"/>
          </p:nvPr>
        </p:nvSpPr>
        <p:spPr>
          <a:xfrm>
            <a:off x="4458196" y="6322218"/>
            <a:ext cx="236538" cy="274639"/>
          </a:xfrm>
          <a:prstGeom prst="rect">
            <a:avLst/>
          </a:prstGeom>
          <a:effectLst>
            <a:outerShdw dir="5400000" rotWithShape="0">
              <a:srgbClr val="FFFFFF">
                <a:alpha val="20000"/>
              </a:srgbClr>
            </a:outerShdw>
          </a:effectLst>
        </p:spPr>
        <p:txBody>
          <a:bodyPr lIns="35718" tIns="35718" rIns="35718" bIns="35718" anchor="t"/>
          <a:lstStyle>
            <a:lvl1pPr algn="ctr" defTabSz="410765">
              <a:defRPr sz="1200">
                <a:solidFill>
                  <a:srgbClr val="D7D0B2"/>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Shape 181"/>
          <p:cNvSpPr>
            <a:spLocks noGrp="1"/>
          </p:cNvSpPr>
          <p:nvPr>
            <p:ph type="pic" sz="half" idx="13"/>
          </p:nvPr>
        </p:nvSpPr>
        <p:spPr>
          <a:xfrm>
            <a:off x="5375671" y="1214437"/>
            <a:ext cx="3286126" cy="4348759"/>
          </a:xfrm>
          <a:prstGeom prst="rect">
            <a:avLst/>
          </a:prstGeom>
          <a:ln w="9525">
            <a:round/>
          </a:ln>
        </p:spPr>
        <p:txBody>
          <a:bodyPr lIns="91439" rIns="91439" anchor="t">
            <a:noAutofit/>
          </a:bodyPr>
          <a:lstStyle/>
          <a:p>
            <a:endParaRPr/>
          </a:p>
        </p:txBody>
      </p:sp>
      <p:sp>
        <p:nvSpPr>
          <p:cNvPr id="182" name="Shape 182"/>
          <p:cNvSpPr>
            <a:spLocks noGrp="1"/>
          </p:cNvSpPr>
          <p:nvPr>
            <p:ph type="title"/>
          </p:nvPr>
        </p:nvSpPr>
        <p:spPr>
          <a:xfrm>
            <a:off x="214312" y="1250156"/>
            <a:ext cx="5152431" cy="2348509"/>
          </a:xfrm>
          <a:prstGeom prst="rect">
            <a:avLst/>
          </a:prstGeom>
          <a:effectLst>
            <a:outerShdw blurRad="12700" dir="5400000" rotWithShape="0">
              <a:srgbClr val="FFFFFF"/>
            </a:outerShdw>
          </a:effectLst>
        </p:spPr>
        <p:txBody>
          <a:bodyPr lIns="35718" tIns="35718" rIns="35718" bIns="35718"/>
          <a:lstStyle>
            <a:lvl1pPr algn="ctr" defTabSz="410765">
              <a:lnSpc>
                <a:spcPct val="90000"/>
              </a:lnSpc>
              <a:defRPr sz="4400" cap="all" spc="220">
                <a:solidFill>
                  <a:srgbClr val="4F5C3F">
                    <a:alpha val="69000"/>
                  </a:srgbClr>
                </a:solidFill>
                <a:effectLst>
                  <a:outerShdw blurRad="25400" dist="12700" dir="16200000" rotWithShape="0">
                    <a:srgbClr val="3A3A3A">
                      <a:alpha val="35000"/>
                    </a:srgbClr>
                  </a:outerShdw>
                </a:effectLst>
                <a:latin typeface="Georgia"/>
                <a:ea typeface="Georgia"/>
                <a:cs typeface="Georgia"/>
                <a:sym typeface="Georgia"/>
              </a:defRPr>
            </a:lvl1pPr>
          </a:lstStyle>
          <a:p>
            <a:r>
              <a:t>Title Text</a:t>
            </a:r>
          </a:p>
        </p:txBody>
      </p:sp>
      <p:sp>
        <p:nvSpPr>
          <p:cNvPr id="183" name="Shape 183"/>
          <p:cNvSpPr>
            <a:spLocks noGrp="1"/>
          </p:cNvSpPr>
          <p:nvPr>
            <p:ph type="body" sz="quarter" idx="1"/>
          </p:nvPr>
        </p:nvSpPr>
        <p:spPr>
          <a:xfrm>
            <a:off x="214312" y="3634382"/>
            <a:ext cx="5152431" cy="1928814"/>
          </a:xfrm>
          <a:prstGeom prst="rect">
            <a:avLst/>
          </a:prstGeom>
        </p:spPr>
        <p:txBody>
          <a:bodyPr lIns="35718" tIns="35718" rIns="35718" bIns="35718" anchor="t"/>
          <a:lstStyle>
            <a:lvl1pPr marL="0" indent="0" algn="ctr" defTabSz="410765">
              <a:lnSpc>
                <a:spcPct val="120000"/>
              </a:lnSpc>
              <a:spcBef>
                <a:spcPts val="0"/>
              </a:spcBef>
              <a:buSzTx/>
              <a:buFont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1pPr>
            <a:lvl2pPr marL="0" indent="228600" algn="ctr" defTabSz="410765">
              <a:lnSpc>
                <a:spcPct val="120000"/>
              </a:lnSpc>
              <a:spcBef>
                <a:spcPts val="0"/>
              </a:spcBef>
              <a:buSzTx/>
              <a:buFont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2pPr>
            <a:lvl3pPr marL="0" indent="457200" algn="ctr" defTabSz="410765">
              <a:lnSpc>
                <a:spcPct val="120000"/>
              </a:lnSpc>
              <a:spcBef>
                <a:spcPts val="0"/>
              </a:spcBef>
              <a:buSzTx/>
              <a:buFont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3pPr>
            <a:lvl4pPr marL="0" indent="685800" algn="ctr" defTabSz="410765">
              <a:lnSpc>
                <a:spcPct val="120000"/>
              </a:lnSpc>
              <a:spcBef>
                <a:spcPts val="0"/>
              </a:spcBef>
              <a:buSzTx/>
              <a:buFont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4pPr>
            <a:lvl5pPr marL="0" indent="914400" algn="ctr" defTabSz="410765">
              <a:lnSpc>
                <a:spcPct val="120000"/>
              </a:lnSpc>
              <a:spcBef>
                <a:spcPts val="0"/>
              </a:spcBef>
              <a:buSzTx/>
              <a:buFont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4458196" y="6322218"/>
            <a:ext cx="236538" cy="274639"/>
          </a:xfrm>
          <a:prstGeom prst="rect">
            <a:avLst/>
          </a:prstGeom>
          <a:effectLst>
            <a:outerShdw dir="5400000" rotWithShape="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1" name="Shape 191"/>
          <p:cNvSpPr>
            <a:spLocks noGrp="1"/>
          </p:cNvSpPr>
          <p:nvPr>
            <p:ph type="title"/>
          </p:nvPr>
        </p:nvSpPr>
        <p:spPr>
          <a:xfrm>
            <a:off x="580429" y="35718"/>
            <a:ext cx="7983142" cy="1428751"/>
          </a:xfrm>
          <a:prstGeom prst="rect">
            <a:avLst/>
          </a:prstGeom>
        </p:spPr>
        <p:txBody>
          <a:bodyPr lIns="35718" tIns="35718" rIns="35718" bIns="35718" anchor="ctr"/>
          <a:lstStyle>
            <a:lvl1pPr algn="ctr" defTabSz="410765">
              <a:lnSpc>
                <a:spcPct val="90000"/>
              </a:lnSpc>
              <a:defRPr sz="4400" cap="all" spc="220">
                <a:solidFill>
                  <a:srgbClr val="FBF9E6"/>
                </a:solidFill>
                <a:effectLst>
                  <a:outerShdw blurRad="25400" dist="25400" dir="16200000" rotWithShape="0">
                    <a:srgbClr val="3A3A3A">
                      <a:alpha val="70000"/>
                    </a:srgbClr>
                  </a:outerShdw>
                </a:effectLst>
                <a:latin typeface="Georgia"/>
                <a:ea typeface="Georgia"/>
                <a:cs typeface="Georgia"/>
                <a:sym typeface="Georgia"/>
              </a:defRPr>
            </a:lvl1pPr>
          </a:lstStyle>
          <a:p>
            <a:r>
              <a:t>Title Text</a:t>
            </a:r>
          </a:p>
        </p:txBody>
      </p:sp>
      <p:sp>
        <p:nvSpPr>
          <p:cNvPr id="192" name="Shape 192"/>
          <p:cNvSpPr>
            <a:spLocks noGrp="1"/>
          </p:cNvSpPr>
          <p:nvPr>
            <p:ph type="body" idx="1"/>
          </p:nvPr>
        </p:nvSpPr>
        <p:spPr>
          <a:xfrm>
            <a:off x="580429" y="1902023"/>
            <a:ext cx="7983142" cy="4375548"/>
          </a:xfrm>
          <a:prstGeom prst="rect">
            <a:avLst/>
          </a:prstGeom>
        </p:spPr>
        <p:txBody>
          <a:bodyPr lIns="35718" tIns="35718" rIns="35718" bIns="35718"/>
          <a:lstStyle>
            <a:lvl1pPr marL="287866" indent="-287866" defTabSz="410765">
              <a:lnSpc>
                <a:spcPct val="120000"/>
              </a:lnSpc>
              <a:spcBef>
                <a:spcPts val="3600"/>
              </a:spcBef>
              <a:buSzPct val="35000"/>
              <a:buFontTx/>
              <a:buBlip>
                <a:blip r:embed="rId3"/>
              </a:buBlip>
              <a:defRPr sz="2400">
                <a:solidFill>
                  <a:srgbClr val="4F5C3F"/>
                </a:solidFill>
                <a:effectLst>
                  <a:outerShdw blurRad="25400" dist="12700" rotWithShape="0">
                    <a:srgbClr val="FFFFFF">
                      <a:alpha val="45000"/>
                    </a:srgbClr>
                  </a:outerShdw>
                </a:effectLst>
                <a:latin typeface="Georgia"/>
                <a:ea typeface="Georgia"/>
                <a:cs typeface="Georgia"/>
                <a:sym typeface="Georgia"/>
              </a:defRPr>
            </a:lvl1pPr>
            <a:lvl2pPr marL="719666" indent="-287866" defTabSz="410765">
              <a:lnSpc>
                <a:spcPct val="120000"/>
              </a:lnSpc>
              <a:spcBef>
                <a:spcPts val="3600"/>
              </a:spcBef>
              <a:buSzPct val="35000"/>
              <a:buFontTx/>
              <a:buBlip>
                <a:blip r:embed="rId3"/>
              </a:buBlip>
              <a:defRPr sz="2400">
                <a:solidFill>
                  <a:srgbClr val="4F5C3F"/>
                </a:solidFill>
                <a:effectLst>
                  <a:outerShdw blurRad="25400" dist="12700" rotWithShape="0">
                    <a:srgbClr val="FFFFFF">
                      <a:alpha val="45000"/>
                    </a:srgbClr>
                  </a:outerShdw>
                </a:effectLst>
                <a:latin typeface="Georgia"/>
                <a:ea typeface="Georgia"/>
                <a:cs typeface="Georgia"/>
                <a:sym typeface="Georgia"/>
              </a:defRPr>
            </a:lvl2pPr>
            <a:lvl3pPr marL="1151466" indent="-287866" defTabSz="410765">
              <a:lnSpc>
                <a:spcPct val="120000"/>
              </a:lnSpc>
              <a:spcBef>
                <a:spcPts val="3600"/>
              </a:spcBef>
              <a:buSzPct val="35000"/>
              <a:buFontTx/>
              <a:buBlip>
                <a:blip r:embed="rId3"/>
              </a:buBlip>
              <a:defRPr sz="2400">
                <a:solidFill>
                  <a:srgbClr val="4F5C3F"/>
                </a:solidFill>
                <a:effectLst>
                  <a:outerShdw blurRad="25400" dist="12700" rotWithShape="0">
                    <a:srgbClr val="FFFFFF">
                      <a:alpha val="45000"/>
                    </a:srgbClr>
                  </a:outerShdw>
                </a:effectLst>
                <a:latin typeface="Georgia"/>
                <a:ea typeface="Georgia"/>
                <a:cs typeface="Georgia"/>
                <a:sym typeface="Georgia"/>
              </a:defRPr>
            </a:lvl3pPr>
            <a:lvl4pPr marL="1583266" indent="-287866" defTabSz="410765">
              <a:lnSpc>
                <a:spcPct val="120000"/>
              </a:lnSpc>
              <a:spcBef>
                <a:spcPts val="3600"/>
              </a:spcBef>
              <a:buSzPct val="35000"/>
              <a:buFontTx/>
              <a:buBlip>
                <a:blip r:embed="rId3"/>
              </a:buBlip>
              <a:defRPr sz="2400">
                <a:solidFill>
                  <a:srgbClr val="4F5C3F"/>
                </a:solidFill>
                <a:effectLst>
                  <a:outerShdw blurRad="25400" dist="12700" rotWithShape="0">
                    <a:srgbClr val="FFFFFF">
                      <a:alpha val="45000"/>
                    </a:srgbClr>
                  </a:outerShdw>
                </a:effectLst>
                <a:latin typeface="Georgia"/>
                <a:ea typeface="Georgia"/>
                <a:cs typeface="Georgia"/>
                <a:sym typeface="Georgia"/>
              </a:defRPr>
            </a:lvl4pPr>
            <a:lvl5pPr marL="2015066" indent="-287866" defTabSz="410765">
              <a:lnSpc>
                <a:spcPct val="120000"/>
              </a:lnSpc>
              <a:spcBef>
                <a:spcPts val="3600"/>
              </a:spcBef>
              <a:buSzPct val="35000"/>
              <a:buFontTx/>
              <a:buBlip>
                <a:blip r:embed="rId3"/>
              </a:buBlip>
              <a:defRPr sz="2400">
                <a:solidFill>
                  <a:srgbClr val="4F5C3F"/>
                </a:solidFill>
                <a:effectLst>
                  <a:outerShdw blurRad="25400" dist="12700" rotWithShape="0">
                    <a:srgbClr val="FFFFFF">
                      <a:alpha val="45000"/>
                    </a:srgbClr>
                  </a:outerShdw>
                </a:effectLst>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4458195" y="6322218"/>
            <a:ext cx="236539" cy="274639"/>
          </a:xfrm>
          <a:prstGeom prst="rect">
            <a:avLst/>
          </a:prstGeom>
          <a:effectLst>
            <a:outerShdw dir="5400000" rotWithShape="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0" name="Shape 200"/>
          <p:cNvSpPr>
            <a:spLocks noGrp="1"/>
          </p:cNvSpPr>
          <p:nvPr>
            <p:ph type="body" sz="quarter" idx="13"/>
          </p:nvPr>
        </p:nvSpPr>
        <p:spPr>
          <a:xfrm>
            <a:off x="913592" y="4473773"/>
            <a:ext cx="7313415" cy="357188"/>
          </a:xfrm>
          <a:prstGeom prst="rect">
            <a:avLst/>
          </a:prstGeom>
        </p:spPr>
        <p:txBody>
          <a:bodyPr lIns="35718" tIns="35718" rIns="35718" bIns="35718">
            <a:spAutoFit/>
          </a:bodyPr>
          <a:lstStyle>
            <a:lvl1pPr marL="0" indent="0" algn="ctr" defTabSz="410765">
              <a:spcBef>
                <a:spcPts val="0"/>
              </a:spcBef>
              <a:buSzTx/>
              <a:buFontTx/>
              <a:buNone/>
              <a:defRPr sz="1800" i="1">
                <a:solidFill>
                  <a:srgbClr val="4F5C3F"/>
                </a:solidFill>
                <a:effectLst>
                  <a:outerShdw blurRad="25400" dist="12700" rotWithShape="0">
                    <a:srgbClr val="FFFFFF">
                      <a:alpha val="45000"/>
                    </a:srgbClr>
                  </a:outerShdw>
                </a:effectLst>
                <a:latin typeface="Georgia"/>
                <a:ea typeface="Georgia"/>
                <a:cs typeface="Georgia"/>
                <a:sym typeface="Georgia"/>
              </a:defRPr>
            </a:lvl1pPr>
          </a:lstStyle>
          <a:p>
            <a:r>
              <a:t>-Johnny Appleseed</a:t>
            </a:r>
          </a:p>
        </p:txBody>
      </p:sp>
      <p:sp>
        <p:nvSpPr>
          <p:cNvPr id="201" name="Shape 201"/>
          <p:cNvSpPr>
            <a:spLocks noGrp="1"/>
          </p:cNvSpPr>
          <p:nvPr>
            <p:ph type="body" sz="quarter" idx="14"/>
          </p:nvPr>
        </p:nvSpPr>
        <p:spPr>
          <a:xfrm>
            <a:off x="884039" y="3044626"/>
            <a:ext cx="7375922" cy="393701"/>
          </a:xfrm>
          <a:prstGeom prst="rect">
            <a:avLst/>
          </a:prstGeom>
        </p:spPr>
        <p:txBody>
          <a:bodyPr lIns="35718" tIns="35718" rIns="35718" bIns="35718">
            <a:spAutoFit/>
          </a:bodyPr>
          <a:lstStyle>
            <a:lvl1pPr marL="0" indent="0" algn="ctr" defTabSz="410765">
              <a:lnSpc>
                <a:spcPct val="155000"/>
              </a:lnSpc>
              <a:spcBef>
                <a:spcPts val="1600"/>
              </a:spcBef>
              <a:buSzTx/>
              <a:buFontTx/>
              <a:buNone/>
              <a:defRPr sz="2200">
                <a:solidFill>
                  <a:srgbClr val="4F5C3F"/>
                </a:solidFill>
                <a:effectLst>
                  <a:outerShdw blurRad="25400" dist="12700" rotWithShape="0">
                    <a:srgbClr val="FFFFFF">
                      <a:alpha val="45000"/>
                    </a:srgbClr>
                  </a:outerShdw>
                </a:effectLst>
                <a:latin typeface="Georgia"/>
                <a:ea typeface="Georgia"/>
                <a:cs typeface="Georgia"/>
                <a:sym typeface="Georgia"/>
              </a:defRPr>
            </a:lvl1pPr>
          </a:lstStyle>
          <a:p>
            <a:r>
              <a:t>“Type a quote here.”</a:t>
            </a:r>
          </a:p>
        </p:txBody>
      </p:sp>
      <p:sp>
        <p:nvSpPr>
          <p:cNvPr id="202" name="Shape 202"/>
          <p:cNvSpPr>
            <a:spLocks noGrp="1"/>
          </p:cNvSpPr>
          <p:nvPr>
            <p:ph type="sldNum" sz="quarter" idx="2"/>
          </p:nvPr>
        </p:nvSpPr>
        <p:spPr>
          <a:xfrm>
            <a:off x="4458196" y="6322218"/>
            <a:ext cx="236538" cy="274639"/>
          </a:xfrm>
          <a:prstGeom prst="rect">
            <a:avLst/>
          </a:prstGeom>
          <a:effectLst>
            <a:outerShdw dir="5400000" rotWithShape="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 name="Shape 25"/>
          <p:cNvSpPr>
            <a:spLocks noGrp="1"/>
          </p:cNvSpPr>
          <p:nvPr>
            <p:ph type="body" sz="half" idx="1"/>
          </p:nvPr>
        </p:nvSpPr>
        <p:spPr>
          <a:xfrm>
            <a:off x="2133600" y="685801"/>
            <a:ext cx="6096000" cy="365759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title"/>
          </p:nvPr>
        </p:nvSpPr>
        <p:spPr>
          <a:prstGeom prst="rect">
            <a:avLst/>
          </a:prstGeom>
        </p:spPr>
        <p:txBody>
          <a:bodyPr/>
          <a:lstStyle/>
          <a:p>
            <a:r>
              <a:t>Title Text</a:t>
            </a:r>
          </a:p>
        </p:txBody>
      </p:sp>
      <p:sp>
        <p:nvSpPr>
          <p:cNvPr id="27" name="Shape 2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9" name="Shape 209" descr="Image"/>
          <p:cNvSpPr>
            <a:spLocks noGrp="1"/>
          </p:cNvSpPr>
          <p:nvPr>
            <p:ph type="pic" sz="half" idx="13"/>
          </p:nvPr>
        </p:nvSpPr>
        <p:spPr>
          <a:xfrm>
            <a:off x="5375671" y="1214436"/>
            <a:ext cx="3286128" cy="4348761"/>
          </a:xfrm>
          <a:prstGeom prst="rect">
            <a:avLst/>
          </a:prstGeom>
        </p:spPr>
        <p:txBody>
          <a:bodyPr lIns="91439" rIns="91439" anchor="t">
            <a:noAutofit/>
          </a:bodyPr>
          <a:lstStyle/>
          <a:p>
            <a:endParaRPr/>
          </a:p>
        </p:txBody>
      </p:sp>
      <p:sp>
        <p:nvSpPr>
          <p:cNvPr id="210" name="Shape 210"/>
          <p:cNvSpPr>
            <a:spLocks noGrp="1"/>
          </p:cNvSpPr>
          <p:nvPr>
            <p:ph type="title"/>
          </p:nvPr>
        </p:nvSpPr>
        <p:spPr>
          <a:xfrm>
            <a:off x="214310" y="1250155"/>
            <a:ext cx="5152434" cy="2348510"/>
          </a:xfrm>
          <a:prstGeom prst="rect">
            <a:avLst/>
          </a:prstGeom>
          <a:effectLst>
            <a:outerShdw dir="5400000" rotWithShape="0">
              <a:srgbClr val="FFFFFF"/>
            </a:outerShdw>
          </a:effectLst>
        </p:spPr>
        <p:txBody>
          <a:bodyPr lIns="35718" tIns="35718" rIns="35718" bIns="35718"/>
          <a:lstStyle>
            <a:lvl1pPr algn="ctr" defTabSz="410765">
              <a:lnSpc>
                <a:spcPct val="90000"/>
              </a:lnSpc>
              <a:defRPr sz="3800" cap="all" spc="190">
                <a:solidFill>
                  <a:srgbClr val="4F5C3F">
                    <a:alpha val="69000"/>
                  </a:srgbClr>
                </a:solidFill>
                <a:effectLst>
                  <a:outerShdw blurRad="25400" dist="12700" dir="16200000" rotWithShape="0">
                    <a:srgbClr val="3A3A3A">
                      <a:alpha val="35000"/>
                    </a:srgbClr>
                  </a:outerShdw>
                </a:effectLst>
                <a:latin typeface="Georgia"/>
                <a:ea typeface="Georgia"/>
                <a:cs typeface="Georgia"/>
                <a:sym typeface="Georgia"/>
              </a:defRPr>
            </a:lvl1pPr>
          </a:lstStyle>
          <a:p>
            <a:r>
              <a:t>Title Text</a:t>
            </a:r>
          </a:p>
        </p:txBody>
      </p:sp>
      <p:sp>
        <p:nvSpPr>
          <p:cNvPr id="211" name="Shape 211"/>
          <p:cNvSpPr>
            <a:spLocks noGrp="1"/>
          </p:cNvSpPr>
          <p:nvPr>
            <p:ph type="body" sz="quarter" idx="1"/>
          </p:nvPr>
        </p:nvSpPr>
        <p:spPr>
          <a:xfrm>
            <a:off x="214310" y="3634382"/>
            <a:ext cx="5152434" cy="1928815"/>
          </a:xfrm>
          <a:prstGeom prst="rect">
            <a:avLst/>
          </a:prstGeom>
        </p:spPr>
        <p:txBody>
          <a:bodyPr lIns="35718" tIns="35718" rIns="35718" bIns="35718" anchor="t"/>
          <a:lstStyle>
            <a:lvl1pPr marL="0" indent="0" algn="ctr" defTabSz="410765">
              <a:lnSpc>
                <a:spcPct val="120000"/>
              </a:lnSpc>
              <a:spcBef>
                <a:spcPts val="0"/>
              </a:spcBef>
              <a:buSzTx/>
              <a:buFontTx/>
              <a:buNone/>
              <a:defRPr sz="1600" i="1">
                <a:solidFill>
                  <a:srgbClr val="4F5C3F"/>
                </a:solidFill>
                <a:effectLst>
                  <a:outerShdw blurRad="25400" dist="12700" rotWithShape="0">
                    <a:srgbClr val="FFFFFF">
                      <a:alpha val="45000"/>
                    </a:srgbClr>
                  </a:outerShdw>
                </a:effectLst>
                <a:latin typeface="Georgia"/>
                <a:ea typeface="Georgia"/>
                <a:cs typeface="Georgia"/>
                <a:sym typeface="Georgia"/>
              </a:defRPr>
            </a:lvl1pPr>
            <a:lvl2pPr marL="0" indent="0" algn="ctr" defTabSz="410765">
              <a:lnSpc>
                <a:spcPct val="120000"/>
              </a:lnSpc>
              <a:spcBef>
                <a:spcPts val="0"/>
              </a:spcBef>
              <a:buSzTx/>
              <a:buFontTx/>
              <a:buNone/>
              <a:defRPr sz="1600" i="1">
                <a:solidFill>
                  <a:srgbClr val="4F5C3F"/>
                </a:solidFill>
                <a:effectLst>
                  <a:outerShdw blurRad="25400" dist="12700" rotWithShape="0">
                    <a:srgbClr val="FFFFFF">
                      <a:alpha val="45000"/>
                    </a:srgbClr>
                  </a:outerShdw>
                </a:effectLst>
                <a:latin typeface="Georgia"/>
                <a:ea typeface="Georgia"/>
                <a:cs typeface="Georgia"/>
                <a:sym typeface="Georgia"/>
              </a:defRPr>
            </a:lvl2pPr>
            <a:lvl3pPr marL="0" indent="0" algn="ctr" defTabSz="410765">
              <a:lnSpc>
                <a:spcPct val="120000"/>
              </a:lnSpc>
              <a:spcBef>
                <a:spcPts val="0"/>
              </a:spcBef>
              <a:buSzTx/>
              <a:buFontTx/>
              <a:buNone/>
              <a:defRPr sz="1600" i="1">
                <a:solidFill>
                  <a:srgbClr val="4F5C3F"/>
                </a:solidFill>
                <a:effectLst>
                  <a:outerShdw blurRad="25400" dist="12700" rotWithShape="0">
                    <a:srgbClr val="FFFFFF">
                      <a:alpha val="45000"/>
                    </a:srgbClr>
                  </a:outerShdw>
                </a:effectLst>
                <a:latin typeface="Georgia"/>
                <a:ea typeface="Georgia"/>
                <a:cs typeface="Georgia"/>
                <a:sym typeface="Georgia"/>
              </a:defRPr>
            </a:lvl3pPr>
            <a:lvl4pPr marL="0" indent="0" algn="ctr" defTabSz="410765">
              <a:lnSpc>
                <a:spcPct val="120000"/>
              </a:lnSpc>
              <a:spcBef>
                <a:spcPts val="0"/>
              </a:spcBef>
              <a:buSzTx/>
              <a:buFontTx/>
              <a:buNone/>
              <a:defRPr sz="1600" i="1">
                <a:solidFill>
                  <a:srgbClr val="4F5C3F"/>
                </a:solidFill>
                <a:effectLst>
                  <a:outerShdw blurRad="25400" dist="12700" rotWithShape="0">
                    <a:srgbClr val="FFFFFF">
                      <a:alpha val="45000"/>
                    </a:srgbClr>
                  </a:outerShdw>
                </a:effectLst>
                <a:latin typeface="Georgia"/>
                <a:ea typeface="Georgia"/>
                <a:cs typeface="Georgia"/>
                <a:sym typeface="Georgia"/>
              </a:defRPr>
            </a:lvl4pPr>
            <a:lvl5pPr marL="0" indent="0" algn="ctr" defTabSz="410765">
              <a:lnSpc>
                <a:spcPct val="120000"/>
              </a:lnSpc>
              <a:spcBef>
                <a:spcPts val="0"/>
              </a:spcBef>
              <a:buSzTx/>
              <a:buFontTx/>
              <a:buNone/>
              <a:defRPr sz="1600" i="1">
                <a:solidFill>
                  <a:srgbClr val="4F5C3F"/>
                </a:solidFill>
                <a:effectLst>
                  <a:outerShdw blurRad="25400" dist="12700" rotWithShape="0">
                    <a:srgbClr val="FFFFFF">
                      <a:alpha val="45000"/>
                    </a:srgbClr>
                  </a:outerShdw>
                </a:effectLst>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212" name="Shape 212"/>
          <p:cNvSpPr>
            <a:spLocks noGrp="1"/>
          </p:cNvSpPr>
          <p:nvPr>
            <p:ph type="sldNum" sz="quarter" idx="2"/>
          </p:nvPr>
        </p:nvSpPr>
        <p:spPr>
          <a:xfrm>
            <a:off x="4483596" y="6322218"/>
            <a:ext cx="185738" cy="211139"/>
          </a:xfrm>
          <a:prstGeom prst="rect">
            <a:avLst/>
          </a:prstGeom>
          <a:effectLst>
            <a:outerShdw dir="5400000" rotWithShape="0">
              <a:srgbClr val="FFFFFF">
                <a:alpha val="20000"/>
              </a:srgbClr>
            </a:outerShdw>
          </a:effectLst>
        </p:spPr>
        <p:txBody>
          <a:bodyPr lIns="35718" tIns="35718" rIns="35718" bIns="35718" anchor="t"/>
          <a:lstStyle>
            <a:lvl1pPr algn="ctr" defTabSz="410765">
              <a:defRPr sz="800">
                <a:solidFill>
                  <a:srgbClr val="4F5C3F"/>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4" name="Shape 34" descr="TextBox 7"/>
          <p:cNvSpPr/>
          <p:nvPr/>
        </p:nvSpPr>
        <p:spPr>
          <a:xfrm>
            <a:off x="4267200" y="4074497"/>
            <a:ext cx="457200"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600">
                <a:solidFill>
                  <a:srgbClr val="FFFFFF"/>
                </a:solidFill>
                <a:effectLst>
                  <a:outerShdw blurRad="38100" dist="38100" dir="2700000" rotWithShape="0">
                    <a:srgbClr val="000000">
                      <a:alpha val="43137"/>
                    </a:srgbClr>
                  </a:outerShdw>
                </a:effectLst>
              </a:defRPr>
            </a:lvl1pPr>
          </a:lstStyle>
          <a:p>
            <a:r>
              <a:t>{</a:t>
            </a:r>
          </a:p>
        </p:txBody>
      </p:sp>
      <p:sp>
        <p:nvSpPr>
          <p:cNvPr id="35" name="Shape 35"/>
          <p:cNvSpPr>
            <a:spLocks noGrp="1"/>
          </p:cNvSpPr>
          <p:nvPr>
            <p:ph type="body" sz="quarter" idx="1"/>
          </p:nvPr>
        </p:nvSpPr>
        <p:spPr>
          <a:xfrm>
            <a:off x="4572000" y="4267367"/>
            <a:ext cx="3733800" cy="731521"/>
          </a:xfrm>
          <a:prstGeom prst="rect">
            <a:avLst/>
          </a:prstGeom>
        </p:spPr>
        <p:txBody>
          <a:bodyPr/>
          <a:lstStyle>
            <a:lvl1pPr marL="0" indent="0">
              <a:spcBef>
                <a:spcPts val="400"/>
              </a:spcBef>
              <a:buSzTx/>
              <a:buFontTx/>
              <a:buNone/>
              <a:defRPr sz="1800"/>
            </a:lvl1pPr>
            <a:lvl2pPr marL="0" indent="457200">
              <a:spcBef>
                <a:spcPts val="400"/>
              </a:spcBef>
              <a:buSzTx/>
              <a:buFontTx/>
              <a:buNone/>
              <a:defRPr sz="1800"/>
            </a:lvl2pPr>
            <a:lvl3pPr marL="0" indent="914400">
              <a:spcBef>
                <a:spcPts val="400"/>
              </a:spcBef>
              <a:buSzTx/>
              <a:buFontTx/>
              <a:buNone/>
              <a:defRPr sz="1800"/>
            </a:lvl3pPr>
            <a:lvl4pPr marL="0" indent="1371600">
              <a:spcBef>
                <a:spcPts val="400"/>
              </a:spcBef>
              <a:buSzTx/>
              <a:buFontTx/>
              <a:buNone/>
              <a:defRPr sz="1800"/>
            </a:lvl4pPr>
            <a:lvl5pPr marL="0" indent="1828800">
              <a:spcBef>
                <a:spcPts val="400"/>
              </a:spcBef>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36" name="Shape 36"/>
          <p:cNvSpPr>
            <a:spLocks noGrp="1"/>
          </p:cNvSpPr>
          <p:nvPr>
            <p:ph type="title"/>
          </p:nvPr>
        </p:nvSpPr>
        <p:spPr>
          <a:xfrm>
            <a:off x="2286000" y="1905000"/>
            <a:ext cx="6035041" cy="2350008"/>
          </a:xfrm>
          <a:prstGeom prst="rect">
            <a:avLst/>
          </a:prstGeom>
        </p:spPr>
        <p:txBody>
          <a:bodyPr/>
          <a:lstStyle>
            <a:lvl1pPr>
              <a:defRPr sz="5400"/>
            </a:lvl1pPr>
          </a:lstStyle>
          <a:p>
            <a:r>
              <a:t>Title Text</a:t>
            </a:r>
          </a:p>
        </p:txBody>
      </p:sp>
      <p:sp>
        <p:nvSpPr>
          <p:cNvPr id="37" name="Shape 3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4" name="Shape 44"/>
          <p:cNvSpPr>
            <a:spLocks noGrp="1"/>
          </p:cNvSpPr>
          <p:nvPr>
            <p:ph type="title"/>
          </p:nvPr>
        </p:nvSpPr>
        <p:spPr>
          <a:prstGeom prst="rect">
            <a:avLst/>
          </a:prstGeom>
        </p:spPr>
        <p:txBody>
          <a:bodyPr/>
          <a:lstStyle/>
          <a:p>
            <a:r>
              <a:t>Title Text</a:t>
            </a:r>
          </a:p>
        </p:txBody>
      </p:sp>
      <p:sp>
        <p:nvSpPr>
          <p:cNvPr id="45" name="Shape 45"/>
          <p:cNvSpPr>
            <a:spLocks noGrp="1"/>
          </p:cNvSpPr>
          <p:nvPr>
            <p:ph type="body" sz="quarter" idx="1"/>
          </p:nvPr>
        </p:nvSpPr>
        <p:spPr>
          <a:xfrm>
            <a:off x="1344167" y="658368"/>
            <a:ext cx="3273554" cy="3429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 name="Shape 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3" name="Shape 53"/>
          <p:cNvSpPr>
            <a:spLocks noGrp="1"/>
          </p:cNvSpPr>
          <p:nvPr>
            <p:ph type="body" sz="quarter" idx="1"/>
          </p:nvPr>
        </p:nvSpPr>
        <p:spPr>
          <a:xfrm>
            <a:off x="1341119" y="661976"/>
            <a:ext cx="3273554" cy="639763"/>
          </a:xfrm>
          <a:prstGeom prst="rect">
            <a:avLst/>
          </a:prstGeom>
        </p:spPr>
        <p:txBody>
          <a:bodyPr/>
          <a:lstStyle>
            <a:lvl1pPr marL="0" indent="0">
              <a:buSzTx/>
              <a:buFontTx/>
              <a:buNone/>
              <a:defRPr sz="2200"/>
            </a:lvl1pPr>
            <a:lvl2pPr marL="0" indent="457200">
              <a:buSzTx/>
              <a:buFontTx/>
              <a:buNone/>
              <a:defRPr sz="2200"/>
            </a:lvl2pPr>
            <a:lvl3pPr marL="0" indent="914400">
              <a:buSzTx/>
              <a:buFontTx/>
              <a:buNone/>
              <a:defRPr sz="2200"/>
            </a:lvl3pPr>
            <a:lvl4pPr marL="0" indent="1371600">
              <a:buSzTx/>
              <a:buFontTx/>
              <a:buNone/>
              <a:defRPr sz="2200"/>
            </a:lvl4pPr>
            <a:lvl5pPr marL="0" indent="1828800">
              <a:buSzTx/>
              <a:buFontTx/>
              <a:buNone/>
              <a:defRPr sz="2200"/>
            </a:lvl5pPr>
          </a:lstStyle>
          <a:p>
            <a:r>
              <a:t>Body Level One</a:t>
            </a:r>
          </a:p>
          <a:p>
            <a:pPr lvl="1"/>
            <a:r>
              <a:t>Body Level Two</a:t>
            </a:r>
          </a:p>
          <a:p>
            <a:pPr lvl="2"/>
            <a:r>
              <a:t>Body Level Three</a:t>
            </a:r>
          </a:p>
          <a:p>
            <a:pPr lvl="3"/>
            <a:r>
              <a:t>Body Level Four</a:t>
            </a:r>
          </a:p>
          <a:p>
            <a:pPr lvl="4"/>
            <a:r>
              <a:t>Body Level Five</a:t>
            </a:r>
          </a:p>
        </p:txBody>
      </p:sp>
      <p:sp>
        <p:nvSpPr>
          <p:cNvPr id="54" name="Shape 54" descr="Text Placeholder 4"/>
          <p:cNvSpPr>
            <a:spLocks noGrp="1"/>
          </p:cNvSpPr>
          <p:nvPr>
            <p:ph type="body" sz="quarter" idx="13"/>
          </p:nvPr>
        </p:nvSpPr>
        <p:spPr>
          <a:xfrm>
            <a:off x="5029200" y="661976"/>
            <a:ext cx="3273553" cy="639763"/>
          </a:xfrm>
          <a:prstGeom prst="rect">
            <a:avLst/>
          </a:prstGeom>
        </p:spPr>
        <p:txBody>
          <a:bodyPr/>
          <a:lstStyle/>
          <a:p>
            <a:pPr marL="0" indent="0">
              <a:buSzTx/>
              <a:buFontTx/>
              <a:buNone/>
              <a:defRPr sz="2200"/>
            </a:pPr>
            <a:endParaRPr/>
          </a:p>
        </p:txBody>
      </p:sp>
      <p:sp>
        <p:nvSpPr>
          <p:cNvPr id="55" name="Shape 55" descr="TextBox 12"/>
          <p:cNvSpPr/>
          <p:nvPr/>
        </p:nvSpPr>
        <p:spPr>
          <a:xfrm>
            <a:off x="1056639" y="520191"/>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blurRad="38100" dist="38100" dir="2700000" rotWithShape="0">
                    <a:srgbClr val="000000">
                      <a:alpha val="43137"/>
                    </a:srgbClr>
                  </a:outerShdw>
                </a:effectLst>
              </a:defRPr>
            </a:lvl1pPr>
          </a:lstStyle>
          <a:p>
            <a:r>
              <a:t>{</a:t>
            </a:r>
          </a:p>
        </p:txBody>
      </p:sp>
      <p:sp>
        <p:nvSpPr>
          <p:cNvPr id="56" name="Shape 56" descr="TextBox 17"/>
          <p:cNvSpPr/>
          <p:nvPr/>
        </p:nvSpPr>
        <p:spPr>
          <a:xfrm>
            <a:off x="4780279" y="520191"/>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blurRad="38100" dist="38100" dir="2700000" rotWithShape="0">
                    <a:srgbClr val="000000">
                      <a:alpha val="43137"/>
                    </a:srgbClr>
                  </a:outerShdw>
                </a:effectLst>
              </a:defRPr>
            </a:lvl1pPr>
          </a:lstStyle>
          <a:p>
            <a:r>
              <a:t>{</a:t>
            </a:r>
          </a:p>
        </p:txBody>
      </p:sp>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Shape 65"/>
          <p:cNvSpPr>
            <a:spLocks noGrp="1"/>
          </p:cNvSpPr>
          <p:nvPr>
            <p:ph type="title"/>
          </p:nvPr>
        </p:nvSpPr>
        <p:spPr>
          <a:prstGeom prst="rect">
            <a:avLst/>
          </a:prstGeom>
        </p:spPr>
        <p:txBody>
          <a:bodyPr/>
          <a:lstStyle/>
          <a:p>
            <a:r>
              <a:t>Title Text</a:t>
            </a:r>
          </a:p>
        </p:txBody>
      </p:sp>
      <p:sp>
        <p:nvSpPr>
          <p:cNvPr id="66" name="Shape 6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0" name="Shape 80" descr="TextBox 8"/>
          <p:cNvSpPr/>
          <p:nvPr/>
        </p:nvSpPr>
        <p:spPr>
          <a:xfrm>
            <a:off x="5328920" y="1774587"/>
            <a:ext cx="457201" cy="1219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8000">
                <a:solidFill>
                  <a:srgbClr val="FFFFFF"/>
                </a:solidFill>
                <a:effectLst>
                  <a:outerShdw blurRad="38100" dist="38100" dir="2700000" rotWithShape="0">
                    <a:srgbClr val="000000">
                      <a:alpha val="43137"/>
                    </a:srgbClr>
                  </a:outerShdw>
                </a:effectLst>
              </a:defRPr>
            </a:lvl1pPr>
          </a:lstStyle>
          <a:p>
            <a:r>
              <a:t>{</a:t>
            </a:r>
          </a:p>
        </p:txBody>
      </p:sp>
      <p:sp>
        <p:nvSpPr>
          <p:cNvPr id="81" name="Shape 81"/>
          <p:cNvSpPr>
            <a:spLocks noGrp="1"/>
          </p:cNvSpPr>
          <p:nvPr>
            <p:ph type="body" sz="half" idx="1"/>
          </p:nvPr>
        </p:nvSpPr>
        <p:spPr>
          <a:xfrm>
            <a:off x="838200" y="685801"/>
            <a:ext cx="4343400" cy="3429001"/>
          </a:xfrm>
          <a:prstGeom prst="rect">
            <a:avLst/>
          </a:prstGeom>
        </p:spPr>
        <p:txBody>
          <a:bodyPr/>
          <a:lstStyle>
            <a:lvl1pPr>
              <a:defRPr sz="2400"/>
            </a:lvl1pPr>
            <a:lvl2pPr marL="663355" indent="-279307">
              <a:defRPr sz="2400"/>
            </a:lvl2pPr>
            <a:lvl3pPr marL="1057046" indent="-307238">
              <a:defRPr sz="2400"/>
            </a:lvl3pPr>
            <a:lvl4pPr marL="1456944" indent="-341376">
              <a:defRPr sz="2400"/>
            </a:lvl4pPr>
            <a:lvl5pPr marL="1731264" indent="-341376">
              <a:defRPr sz="2400"/>
            </a:lvl5pPr>
          </a:lstStyle>
          <a:p>
            <a:r>
              <a:t>Body Level One</a:t>
            </a:r>
          </a:p>
          <a:p>
            <a:pPr lvl="1"/>
            <a:r>
              <a:t>Body Level Two</a:t>
            </a:r>
          </a:p>
          <a:p>
            <a:pPr lvl="2"/>
            <a:r>
              <a:t>Body Level Three</a:t>
            </a:r>
          </a:p>
          <a:p>
            <a:pPr lvl="3"/>
            <a:r>
              <a:t>Body Level Four</a:t>
            </a:r>
          </a:p>
          <a:p>
            <a:pPr lvl="4"/>
            <a:r>
              <a:t>Body Level Five</a:t>
            </a:r>
          </a:p>
        </p:txBody>
      </p:sp>
      <p:sp>
        <p:nvSpPr>
          <p:cNvPr id="82" name="Shape 82" descr="Text Placeholder 3"/>
          <p:cNvSpPr>
            <a:spLocks noGrp="1"/>
          </p:cNvSpPr>
          <p:nvPr>
            <p:ph type="body" sz="quarter" idx="13"/>
          </p:nvPr>
        </p:nvSpPr>
        <p:spPr>
          <a:xfrm>
            <a:off x="5715000" y="685801"/>
            <a:ext cx="2590800" cy="3429001"/>
          </a:xfrm>
          <a:prstGeom prst="rect">
            <a:avLst/>
          </a:prstGeom>
        </p:spPr>
        <p:txBody>
          <a:bodyPr/>
          <a:lstStyle/>
          <a:p>
            <a:pPr marL="0" indent="0">
              <a:spcBef>
                <a:spcPts val="300"/>
              </a:spcBef>
              <a:buSzTx/>
              <a:buFontTx/>
              <a:buNone/>
              <a:defRPr sz="1600"/>
            </a:pPr>
            <a:endParaRPr/>
          </a:p>
        </p:txBody>
      </p:sp>
      <p:sp>
        <p:nvSpPr>
          <p:cNvPr id="83" name="Shape 83"/>
          <p:cNvSpPr>
            <a:spLocks noGrp="1"/>
          </p:cNvSpPr>
          <p:nvPr>
            <p:ph type="title"/>
          </p:nvPr>
        </p:nvSpPr>
        <p:spPr>
          <a:prstGeom prst="rect">
            <a:avLst/>
          </a:prstGeom>
        </p:spPr>
        <p:txBody>
          <a:bodyPr/>
          <a:lstStyle/>
          <a:p>
            <a:r>
              <a:t>Title Text</a:t>
            </a:r>
          </a:p>
        </p:txBody>
      </p:sp>
      <p:sp>
        <p:nvSpPr>
          <p:cNvPr id="84" name="Shape 8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1" name="Shape 91" descr="Picture Placeholder 2"/>
          <p:cNvSpPr>
            <a:spLocks noGrp="1"/>
          </p:cNvSpPr>
          <p:nvPr>
            <p:ph type="pic" sz="half" idx="13"/>
          </p:nvPr>
        </p:nvSpPr>
        <p:spPr>
          <a:xfrm>
            <a:off x="1219200" y="612775"/>
            <a:ext cx="6705600" cy="2546986"/>
          </a:xfrm>
          <a:prstGeom prst="rect">
            <a:avLst/>
          </a:prstGeom>
          <a:effectLst>
            <a:outerShdw blurRad="152400" dist="317500" dir="5400000" rotWithShape="0">
              <a:srgbClr val="000000">
                <a:alpha val="15000"/>
              </a:srgbClr>
            </a:outerShdw>
          </a:effectLst>
        </p:spPr>
        <p:txBody>
          <a:bodyPr lIns="91439" rIns="91439" anchor="t">
            <a:noAutofit/>
          </a:bodyPr>
          <a:lstStyle/>
          <a:p>
            <a:endParaRPr/>
          </a:p>
        </p:txBody>
      </p:sp>
      <p:sp>
        <p:nvSpPr>
          <p:cNvPr id="92" name="Shape 92"/>
          <p:cNvSpPr>
            <a:spLocks noGrp="1"/>
          </p:cNvSpPr>
          <p:nvPr>
            <p:ph type="body" sz="quarter" idx="1"/>
          </p:nvPr>
        </p:nvSpPr>
        <p:spPr>
          <a:xfrm>
            <a:off x="2743200" y="3453046"/>
            <a:ext cx="5029200" cy="720805"/>
          </a:xfrm>
          <a:prstGeom prst="rect">
            <a:avLst/>
          </a:prstGeom>
        </p:spPr>
        <p:txBody>
          <a:bodyPr/>
          <a:lstStyle>
            <a:lvl1pPr marL="0" indent="0">
              <a:spcBef>
                <a:spcPts val="300"/>
              </a:spcBef>
              <a:buSzTx/>
              <a:buFontTx/>
              <a:buNone/>
              <a:defRPr sz="1600"/>
            </a:lvl1pPr>
            <a:lvl2pPr marL="0" indent="457200">
              <a:spcBef>
                <a:spcPts val="300"/>
              </a:spcBef>
              <a:buSzTx/>
              <a:buFontTx/>
              <a:buNone/>
              <a:defRPr sz="1600"/>
            </a:lvl2pPr>
            <a:lvl3pPr marL="0" indent="914400">
              <a:spcBef>
                <a:spcPts val="300"/>
              </a:spcBef>
              <a:buSzTx/>
              <a:buFontTx/>
              <a:buNone/>
              <a:defRPr sz="1600"/>
            </a:lvl3pPr>
            <a:lvl4pPr marL="0" indent="1371600">
              <a:spcBef>
                <a:spcPts val="300"/>
              </a:spcBef>
              <a:buSzTx/>
              <a:buFontTx/>
              <a:buNone/>
              <a:defRPr sz="1600"/>
            </a:lvl4pPr>
            <a:lvl5pPr marL="0" indent="1828800">
              <a:spcBef>
                <a:spcPts val="30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3" name="Shape 93" descr="TextBox 8"/>
          <p:cNvSpPr/>
          <p:nvPr/>
        </p:nvSpPr>
        <p:spPr>
          <a:xfrm>
            <a:off x="2435351" y="3331464"/>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blurRad="38100" dist="38100" dir="2700000" rotWithShape="0">
                    <a:srgbClr val="000000">
                      <a:alpha val="43137"/>
                    </a:srgbClr>
                  </a:outerShdw>
                </a:effectLst>
              </a:defRPr>
            </a:lvl1pPr>
          </a:lstStyle>
          <a:p>
            <a:r>
              <a:t>{</a:t>
            </a:r>
          </a:p>
        </p:txBody>
      </p:sp>
      <p:sp>
        <p:nvSpPr>
          <p:cNvPr id="94" name="Shape 94"/>
          <p:cNvSpPr>
            <a:spLocks noGrp="1"/>
          </p:cNvSpPr>
          <p:nvPr>
            <p:ph type="title"/>
          </p:nvPr>
        </p:nvSpPr>
        <p:spPr>
          <a:prstGeom prst="rect">
            <a:avLst/>
          </a:prstGeom>
        </p:spPr>
        <p:txBody>
          <a:bodyPr/>
          <a:lstStyle/>
          <a:p>
            <a:r>
              <a:t>Title Text</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2"/>
          <a:srcRect/>
          <a:stretch>
            <a:fillRect/>
          </a:stretch>
        </a:blipFill>
        <a:effectLst/>
      </p:bgPr>
    </p:bg>
    <p:spTree>
      <p:nvGrpSpPr>
        <p:cNvPr id="1" name=""/>
        <p:cNvGrpSpPr/>
        <p:nvPr/>
      </p:nvGrpSpPr>
      <p:grpSpPr>
        <a:xfrm>
          <a:off x="0" y="0"/>
          <a:ext cx="0" cy="0"/>
          <a:chOff x="0" y="0"/>
          <a:chExt cx="0" cy="0"/>
        </a:xfrm>
      </p:grpSpPr>
      <p:sp>
        <p:nvSpPr>
          <p:cNvPr id="2" name="Shape 2" descr="Rectangle 6"/>
          <p:cNvSpPr/>
          <p:nvPr/>
        </p:nvSpPr>
        <p:spPr>
          <a:xfrm>
            <a:off x="0" y="0"/>
            <a:ext cx="9144000" cy="6858000"/>
          </a:xfrm>
          <a:prstGeom prst="rect">
            <a:avLst/>
          </a:prstGeom>
          <a:gradFill>
            <a:gsLst>
              <a:gs pos="0">
                <a:srgbClr val="504652">
                  <a:alpha val="36000"/>
                </a:srgbClr>
              </a:gs>
              <a:gs pos="100000">
                <a:srgbClr val="242852">
                  <a:alpha val="10000"/>
                </a:srgbClr>
              </a:gs>
            </a:gsLst>
            <a:lin ang="5400000"/>
          </a:gradFill>
          <a:ln w="12700">
            <a:miter lim="400000"/>
          </a:ln>
        </p:spPr>
        <p:txBody>
          <a:bodyPr lIns="45719" rIns="45719" anchor="ctr"/>
          <a:lstStyle/>
          <a:p>
            <a:pPr algn="ctr">
              <a:defRPr>
                <a:solidFill>
                  <a:srgbClr val="FFFFFF"/>
                </a:solidFill>
              </a:defRPr>
            </a:pPr>
            <a:endParaRPr/>
          </a:p>
        </p:txBody>
      </p:sp>
      <p:sp>
        <p:nvSpPr>
          <p:cNvPr id="3" name="Shape 3" descr="Oval 7"/>
          <p:cNvSpPr/>
          <p:nvPr/>
        </p:nvSpPr>
        <p:spPr>
          <a:xfrm rot="19724275">
            <a:off x="1373221" y="1038439"/>
            <a:ext cx="7240621" cy="5706989"/>
          </a:xfrm>
          <a:prstGeom prst="ellipse">
            <a:avLst/>
          </a:prstGeom>
          <a:gradFill>
            <a:gsLst>
              <a:gs pos="0">
                <a:srgbClr val="C4BCC6">
                  <a:alpha val="7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endParaRPr/>
          </a:p>
        </p:txBody>
      </p:sp>
      <p:sp>
        <p:nvSpPr>
          <p:cNvPr id="4" name="Shape 4" descr="Oval 8"/>
          <p:cNvSpPr/>
          <p:nvPr/>
        </p:nvSpPr>
        <p:spPr>
          <a:xfrm rot="17656910">
            <a:off x="-274211" y="1165874"/>
            <a:ext cx="5538473" cy="4480461"/>
          </a:xfrm>
          <a:prstGeom prst="ellipse">
            <a:avLst/>
          </a:prstGeom>
          <a:gradFill>
            <a:gsLst>
              <a:gs pos="0">
                <a:srgbClr val="C4BCC6">
                  <a:alpha val="8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endParaRPr/>
          </a:p>
        </p:txBody>
      </p:sp>
      <p:sp>
        <p:nvSpPr>
          <p:cNvPr id="5" name="Shape 5" descr="Oval 9"/>
          <p:cNvSpPr/>
          <p:nvPr/>
        </p:nvSpPr>
        <p:spPr>
          <a:xfrm rot="19724275">
            <a:off x="3277954" y="116853"/>
            <a:ext cx="6479364" cy="4754760"/>
          </a:xfrm>
          <a:prstGeom prst="ellipse">
            <a:avLst/>
          </a:prstGeom>
          <a:gradFill>
            <a:gsLst>
              <a:gs pos="0">
                <a:srgbClr val="C4BCC6">
                  <a:alpha val="8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endParaRPr/>
          </a:p>
        </p:txBody>
      </p:sp>
      <p:sp>
        <p:nvSpPr>
          <p:cNvPr id="6" name="Shape 6"/>
          <p:cNvSpPr>
            <a:spLocks noGrp="1"/>
          </p:cNvSpPr>
          <p:nvPr>
            <p:ph type="title"/>
          </p:nvPr>
        </p:nvSpPr>
        <p:spPr>
          <a:xfrm>
            <a:off x="777240" y="4876800"/>
            <a:ext cx="7543801" cy="914400"/>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a:bodyPr>
          <a:lstStyle/>
          <a:p>
            <a:r>
              <a:t>Title Text</a:t>
            </a:r>
          </a:p>
        </p:txBody>
      </p:sp>
      <p:sp>
        <p:nvSpPr>
          <p:cNvPr id="7" name="Shape 7"/>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hape 8"/>
          <p:cNvSpPr>
            <a:spLocks noGrp="1"/>
          </p:cNvSpPr>
          <p:nvPr>
            <p:ph type="sldNum" sz="quarter" idx="2"/>
          </p:nvPr>
        </p:nvSpPr>
        <p:spPr>
          <a:xfrm>
            <a:off x="822960" y="5887211"/>
            <a:ext cx="234189" cy="259589"/>
          </a:xfrm>
          <a:prstGeom prst="rect">
            <a:avLst/>
          </a:prstGeom>
          <a:ln w="12700">
            <a:miter lim="400000"/>
          </a:ln>
        </p:spPr>
        <p:txBody>
          <a:bodyPr wrap="none" lIns="9144" tIns="9144" rIns="9144" bIns="9144" anchor="b">
            <a:spAutoFit/>
          </a:bodyPr>
          <a:lstStyle>
            <a:lvl1pPr>
              <a:defRPr sz="1600">
                <a:solidFill>
                  <a:srgbClr val="FFFFFF">
                    <a:alpha val="60000"/>
                  </a:srgb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1pPr>
      <a:lvl2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2pPr>
      <a:lvl3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3pPr>
      <a:lvl4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4pPr>
      <a:lvl5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5pPr>
      <a:lvl6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6pPr>
      <a:lvl7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7pPr>
      <a:lvl8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8pPr>
      <a:lvl9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9pPr>
    </p:titleStyle>
    <p:bodyStyle>
      <a:lvl1pPr marL="274320" marR="0" indent="-256031" algn="l" defTabSz="914400" rtl="0" latinLnBrk="0">
        <a:lnSpc>
          <a:spcPct val="100000"/>
        </a:lnSpc>
        <a:spcBef>
          <a:spcPts val="500"/>
        </a:spcBef>
        <a:spcAft>
          <a:spcPts val="0"/>
        </a:spcAft>
        <a:buClrTx/>
        <a:buSzPct val="60000"/>
        <a:buFont typeface="Wingdings"/>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1pPr>
      <a:lvl2pPr marL="667030" marR="0" indent="-282982" algn="l" defTabSz="914400" rtl="0" latinLnBrk="0">
        <a:lnSpc>
          <a:spcPct val="100000"/>
        </a:lnSpc>
        <a:spcBef>
          <a:spcPts val="500"/>
        </a:spcBef>
        <a:spcAft>
          <a:spcPts val="0"/>
        </a:spcAft>
        <a:buClrTx/>
        <a:buSzPct val="60000"/>
        <a:buFont typeface="Wingdings"/>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2pPr>
      <a:lvl3pPr marL="1066082" marR="0" indent="-316274" algn="l" defTabSz="914400" rtl="0" latinLnBrk="0">
        <a:lnSpc>
          <a:spcPct val="100000"/>
        </a:lnSpc>
        <a:spcBef>
          <a:spcPts val="500"/>
        </a:spcBef>
        <a:spcAft>
          <a:spcPts val="0"/>
        </a:spcAft>
        <a:buClrTx/>
        <a:buSzPct val="60000"/>
        <a:buFont typeface="Wingdings"/>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3pPr>
      <a:lvl4pPr marL="1451610" marR="0" indent="-336042" algn="l" defTabSz="914400" rtl="0" latinLnBrk="0">
        <a:lnSpc>
          <a:spcPct val="100000"/>
        </a:lnSpc>
        <a:spcBef>
          <a:spcPts val="500"/>
        </a:spcBef>
        <a:spcAft>
          <a:spcPts val="0"/>
        </a:spcAft>
        <a:buClrTx/>
        <a:buSzPct val="60000"/>
        <a:buFont typeface="Wingdings"/>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4pPr>
      <a:lvl5pPr marL="1748332" marR="0" indent="-358444" algn="l" defTabSz="914400" rtl="0" latinLnBrk="0">
        <a:lnSpc>
          <a:spcPct val="100000"/>
        </a:lnSpc>
        <a:spcBef>
          <a:spcPts val="500"/>
        </a:spcBef>
        <a:spcAft>
          <a:spcPts val="0"/>
        </a:spcAft>
        <a:buClrTx/>
        <a:buSzPct val="60000"/>
        <a:buFont typeface="Wingdings"/>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5pPr>
      <a:lvl6pPr marL="2093976" marR="0" indent="-384048" algn="l" defTabSz="914400" rtl="0" latinLnBrk="0">
        <a:lnSpc>
          <a:spcPct val="100000"/>
        </a:lnSpc>
        <a:spcBef>
          <a:spcPts val="500"/>
        </a:spcBef>
        <a:spcAft>
          <a:spcPts val="0"/>
        </a:spcAft>
        <a:buClrTx/>
        <a:buSzPct val="60000"/>
        <a:buFont typeface="Wingdings"/>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6pPr>
      <a:lvl7pPr marL="2368295" marR="0" indent="-384048" algn="l" defTabSz="914400" rtl="0" latinLnBrk="0">
        <a:lnSpc>
          <a:spcPct val="100000"/>
        </a:lnSpc>
        <a:spcBef>
          <a:spcPts val="500"/>
        </a:spcBef>
        <a:spcAft>
          <a:spcPts val="0"/>
        </a:spcAft>
        <a:buClrTx/>
        <a:buSzPct val="60000"/>
        <a:buFont typeface="Wingdings"/>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7pPr>
      <a:lvl8pPr marL="2642616" marR="0" indent="-384048" algn="l" defTabSz="914400" rtl="0" latinLnBrk="0">
        <a:lnSpc>
          <a:spcPct val="100000"/>
        </a:lnSpc>
        <a:spcBef>
          <a:spcPts val="500"/>
        </a:spcBef>
        <a:spcAft>
          <a:spcPts val="0"/>
        </a:spcAft>
        <a:buClrTx/>
        <a:buSzPct val="60000"/>
        <a:buFont typeface="Wingdings"/>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8pPr>
      <a:lvl9pPr marL="2962655" marR="0" indent="-384048" algn="l" defTabSz="914400" rtl="0" latinLnBrk="0">
        <a:lnSpc>
          <a:spcPct val="100000"/>
        </a:lnSpc>
        <a:spcBef>
          <a:spcPts val="500"/>
        </a:spcBef>
        <a:spcAft>
          <a:spcPts val="0"/>
        </a:spcAft>
        <a:buClrTx/>
        <a:buSzPct val="60000"/>
        <a:buFont typeface="Wingdings"/>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9pPr>
    </p:bodyStyle>
    <p:otherStyle>
      <a:lvl1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1pPr>
      <a:lvl2pPr marL="0" marR="0" indent="45720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2pPr>
      <a:lvl3pPr marL="0" marR="0" indent="91440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3pPr>
      <a:lvl4pPr marL="0" marR="0" indent="137160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4pPr>
      <a:lvl5pPr marL="0" marR="0" indent="182880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5pPr>
      <a:lvl6pPr marL="0" marR="0" indent="228600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6pPr>
      <a:lvl7pPr marL="0" marR="0" indent="274320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7pPr>
      <a:lvl8pPr marL="0" marR="0" indent="320040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8pPr>
      <a:lvl9pPr marL="0" marR="0" indent="365760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7.jpeg"/><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7.jpeg"/><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7.jpeg"/><Relationship Id="rId3"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 Id="rId3" Type="http://schemas.openxmlformats.org/officeDocument/2006/relationships/image" Target="../media/image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 Id="rId3"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7.jpeg"/><Relationship Id="rId3" Type="http://schemas.openxmlformats.org/officeDocument/2006/relationships/image" Target="../media/image1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 Id="rId3" Type="http://schemas.openxmlformats.org/officeDocument/2006/relationships/image" Target="../media/image2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 Id="rId3" Type="http://schemas.openxmlformats.org/officeDocument/2006/relationships/image" Target="../media/image2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16.xml"/><Relationship Id="rId2"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16.xml"/><Relationship Id="rId2"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jpeg"/><Relationship Id="rId3"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jpeg"/><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25-Years.jpg"/>
          <p:cNvPicPr>
            <a:picLocks noGrp="1" noChangeAspect="1"/>
          </p:cNvPicPr>
          <p:nvPr>
            <p:ph type="pic" idx="13"/>
          </p:nvPr>
        </p:nvPicPr>
        <p:blipFill>
          <a:blip r:embed="rId2" cstate="print">
            <a:extLst>
              <a:ext uri="{28A0092B-C50C-407E-A947-70E740481C1C}">
                <a14:useLocalDpi xmlns:a14="http://schemas.microsoft.com/office/drawing/2010/main"/>
              </a:ext>
            </a:extLst>
          </a:blip>
          <a:srcRect/>
          <a:stretch>
            <a:fillRect/>
          </a:stretch>
        </p:blipFill>
        <p:spPr>
          <a:xfrm>
            <a:off x="709770" y="1159045"/>
            <a:ext cx="7724343" cy="4539824"/>
          </a:xfrm>
          <a:prstGeom prst="rect">
            <a:avLst/>
          </a:prstGeom>
          <a:ln w="25400">
            <a:solidFill>
              <a:srgbClr val="F3F7F5"/>
            </a:solidFill>
            <a:miter lim="400000"/>
          </a:ln>
          <a:effectLst>
            <a:outerShdw blurRad="38100" dist="12700" dir="3600000" rotWithShape="0">
              <a:srgbClr val="000000">
                <a:alpha val="70000"/>
              </a:srgbClr>
            </a:outerShdw>
          </a:effectLst>
        </p:spPr>
      </p:pic>
      <p:sp>
        <p:nvSpPr>
          <p:cNvPr id="222" name="Shape 222"/>
          <p:cNvSpPr/>
          <p:nvPr/>
        </p:nvSpPr>
        <p:spPr>
          <a:xfrm>
            <a:off x="1087908" y="5088734"/>
            <a:ext cx="5149355" cy="4651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defTabSz="321468">
              <a:defRPr sz="2600">
                <a:solidFill>
                  <a:srgbClr val="FFFFFF"/>
                </a:solidFill>
                <a:latin typeface="+mj-lt"/>
                <a:ea typeface="+mj-ea"/>
                <a:cs typeface="+mj-cs"/>
                <a:sym typeface="Helvetica"/>
              </a:defRPr>
            </a:lvl1pPr>
          </a:lstStyle>
          <a:p>
            <a:r>
              <a:t>Filipino American Christian Church</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5-Acts-Series-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50301"/>
            <a:ext cx="9144000" cy="495739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descr="What should we do?…"/>
          <p:cNvSpPr>
            <a:spLocks noGrp="1"/>
          </p:cNvSpPr>
          <p:nvPr>
            <p:ph type="body" sz="half" idx="1"/>
          </p:nvPr>
        </p:nvSpPr>
        <p:spPr>
          <a:xfrm>
            <a:off x="347214" y="2648686"/>
            <a:ext cx="8449572" cy="1560628"/>
          </a:xfrm>
          <a:prstGeom prst="rect">
            <a:avLst/>
          </a:prstGeom>
        </p:spPr>
        <p:txBody>
          <a:bodyPr/>
          <a:lstStyle>
            <a:lvl1pPr defTabSz="390227">
              <a:defRPr sz="4200" b="1">
                <a:effectLst>
                  <a:outerShdw blurRad="25400" dist="12065" rotWithShape="0">
                    <a:srgbClr val="FFFFFF">
                      <a:alpha val="45000"/>
                    </a:srgbClr>
                  </a:outerShdw>
                </a:effectLst>
              </a:defRPr>
            </a:lvl1pPr>
          </a:lstStyle>
          <a:p>
            <a:r>
              <a:t>What would you say are your needs in life right now?</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5-Acts-Series-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50301"/>
            <a:ext cx="9144000" cy="495739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p:cNvSpPr>
          <p:nvPr>
            <p:ph type="title"/>
          </p:nvPr>
        </p:nvSpPr>
        <p:spPr>
          <a:prstGeom prst="rect">
            <a:avLst/>
          </a:prstGeom>
        </p:spPr>
        <p:txBody>
          <a:bodyPr/>
          <a:lstStyle/>
          <a:p>
            <a:r>
              <a:t>acts 2:14-18</a:t>
            </a:r>
          </a:p>
        </p:txBody>
      </p:sp>
      <p:sp>
        <p:nvSpPr>
          <p:cNvPr id="255" name="Shape 255"/>
          <p:cNvSpPr>
            <a:spLocks noGrp="1"/>
          </p:cNvSpPr>
          <p:nvPr>
            <p:ph type="body" idx="1"/>
          </p:nvPr>
        </p:nvSpPr>
        <p:spPr>
          <a:xfrm>
            <a:off x="290165" y="1599604"/>
            <a:ext cx="8563670" cy="5032227"/>
          </a:xfrm>
          <a:prstGeom prst="rect">
            <a:avLst/>
          </a:prstGeom>
        </p:spPr>
        <p:txBody>
          <a:bodyPr/>
          <a:lstStyle>
            <a:lvl1pPr marL="0" indent="0" defTabSz="357366">
              <a:spcBef>
                <a:spcPts val="0"/>
              </a:spcBef>
              <a:buSzTx/>
              <a:buNone/>
              <a:defRPr sz="2436">
                <a:effectLst>
                  <a:outerShdw blurRad="22098" dist="11049" rotWithShape="0">
                    <a:srgbClr val="FFFFFF">
                      <a:alpha val="45000"/>
                    </a:srgbClr>
                  </a:outerShdw>
                </a:effectLst>
              </a:defRPr>
            </a:lvl1pPr>
          </a:lstStyle>
          <a:p>
            <a:r>
              <a:t>But Peter, standing with the eleven, lifted up his voice and addressed them: “Men of Judea and all who dwell in Jerusalem, let this be known to you, and give ear to my words. For these people are not drunk, as you suppose, since it is only the third hour of the day. But this is what was uttered through the prophet Joel: “‘And in the last days it shall be, God declares, that I will pour out my Spirit on all flesh, and your sons and your daughters shall prophesy, and your young men shall see visions, and your old men shall dream dreams; even on my male servants and female servants in those days I will pour out my Spirit, and they shall prophesy.</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5-Acts-Series-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50301"/>
            <a:ext cx="9144000" cy="495739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title"/>
          </p:nvPr>
        </p:nvSpPr>
        <p:spPr>
          <a:prstGeom prst="rect">
            <a:avLst/>
          </a:prstGeom>
        </p:spPr>
        <p:txBody>
          <a:bodyPr/>
          <a:lstStyle/>
          <a:p>
            <a:r>
              <a:t>acts 2:22</a:t>
            </a:r>
          </a:p>
        </p:txBody>
      </p:sp>
      <p:sp>
        <p:nvSpPr>
          <p:cNvPr id="260" name="Shape 260"/>
          <p:cNvSpPr>
            <a:spLocks noGrp="1"/>
          </p:cNvSpPr>
          <p:nvPr>
            <p:ph type="body" idx="1"/>
          </p:nvPr>
        </p:nvSpPr>
        <p:spPr>
          <a:xfrm>
            <a:off x="290165" y="1599604"/>
            <a:ext cx="8563670" cy="5032227"/>
          </a:xfrm>
          <a:prstGeom prst="rect">
            <a:avLst/>
          </a:prstGeom>
        </p:spPr>
        <p:txBody>
          <a:bodyPr/>
          <a:lstStyle>
            <a:lvl1pPr marL="0" indent="0" algn="ctr">
              <a:spcBef>
                <a:spcPts val="0"/>
              </a:spcBef>
              <a:buSzTx/>
              <a:buNone/>
              <a:defRPr sz="2800"/>
            </a:lvl1pPr>
          </a:lstStyle>
          <a:p>
            <a:r>
              <a:t>Men of Israel, hear these words: Jesus of Nazareth …</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5-Acts-Series-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50301"/>
            <a:ext cx="9144000" cy="495739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Acts-Banner.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664409" y="-87908"/>
            <a:ext cx="11090949" cy="7033732"/>
          </a:xfrm>
          <a:prstGeom prst="rect">
            <a:avLst/>
          </a:prstGeom>
          <a:ln w="12700">
            <a:miter lim="400000"/>
          </a:ln>
        </p:spPr>
      </p:pic>
      <p:sp>
        <p:nvSpPr>
          <p:cNvPr id="265" name="Shape 265" descr="What should we do?…"/>
          <p:cNvSpPr>
            <a:spLocks noGrp="1"/>
          </p:cNvSpPr>
          <p:nvPr>
            <p:ph type="body" sz="half" idx="1"/>
          </p:nvPr>
        </p:nvSpPr>
        <p:spPr>
          <a:xfrm>
            <a:off x="591689" y="683186"/>
            <a:ext cx="3712916" cy="5491628"/>
          </a:xfrm>
          <a:prstGeom prst="rect">
            <a:avLst/>
          </a:prstGeom>
        </p:spPr>
        <p:txBody>
          <a:bodyPr/>
          <a:lstStyle/>
          <a:p>
            <a:pPr algn="l">
              <a:defRPr sz="2800" b="1" u="sng"/>
            </a:pPr>
            <a:r>
              <a:t>Three Questions:</a:t>
            </a:r>
          </a:p>
          <a:p>
            <a:pPr marL="206255" indent="-206255" algn="l">
              <a:buSzPct val="100000"/>
              <a:buChar char="•"/>
              <a:defRPr sz="2800" b="1" u="sng"/>
            </a:pPr>
            <a:endParaRPr/>
          </a:p>
          <a:p>
            <a:pPr marL="206255" indent="-206255" algn="l">
              <a:buSzPct val="100000"/>
              <a:buChar char="•"/>
              <a:defRPr sz="2800" b="1"/>
            </a:pPr>
            <a:r>
              <a:rPr b="0"/>
              <a:t>Who is Jesus?</a:t>
            </a:r>
          </a:p>
          <a:p>
            <a:pPr marL="206255" indent="-206255" algn="l">
              <a:buSzPct val="100000"/>
              <a:buChar char="•"/>
              <a:defRPr sz="2800" b="1"/>
            </a:pPr>
            <a:r>
              <a:rPr b="0"/>
              <a:t>What did He do?</a:t>
            </a:r>
          </a:p>
          <a:p>
            <a:pPr marL="206255" indent="-206255" algn="l">
              <a:buSzPct val="100000"/>
              <a:buChar char="•"/>
              <a:defRPr sz="2800" b="1"/>
            </a:pPr>
            <a:r>
              <a:rPr b="0"/>
              <a:t>Why does it matter?</a:t>
            </a:r>
          </a:p>
        </p:txBody>
      </p:sp>
      <p:pic>
        <p:nvPicPr>
          <p:cNvPr id="266" name="Acts-Banner.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659907" y="1240234"/>
            <a:ext cx="6906023" cy="43774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Acts-Banner.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664409" y="-87908"/>
            <a:ext cx="11090949" cy="7033732"/>
          </a:xfrm>
          <a:prstGeom prst="rect">
            <a:avLst/>
          </a:prstGeom>
          <a:ln w="12700">
            <a:miter lim="400000"/>
          </a:ln>
        </p:spPr>
      </p:pic>
      <p:sp>
        <p:nvSpPr>
          <p:cNvPr id="269" name="Shape 269" descr="What should we do?…"/>
          <p:cNvSpPr>
            <a:spLocks noGrp="1"/>
          </p:cNvSpPr>
          <p:nvPr>
            <p:ph type="body" sz="half" idx="1"/>
          </p:nvPr>
        </p:nvSpPr>
        <p:spPr>
          <a:xfrm>
            <a:off x="591689" y="683186"/>
            <a:ext cx="3712916" cy="5491628"/>
          </a:xfrm>
          <a:prstGeom prst="rect">
            <a:avLst/>
          </a:prstGeom>
        </p:spPr>
        <p:txBody>
          <a:bodyPr/>
          <a:lstStyle/>
          <a:p>
            <a:pPr algn="l">
              <a:defRPr sz="2800" b="1" u="sng"/>
            </a:pPr>
            <a:r>
              <a:t>Three Questions:</a:t>
            </a:r>
          </a:p>
          <a:p>
            <a:pPr marL="206255" indent="-206255" algn="l">
              <a:buSzPct val="100000"/>
              <a:buChar char="•"/>
              <a:defRPr sz="2800" b="1" u="sng"/>
            </a:pPr>
            <a:endParaRPr/>
          </a:p>
          <a:p>
            <a:pPr marL="206255" indent="-206255" algn="l">
              <a:buSzPct val="100000"/>
              <a:buChar char="•"/>
              <a:defRPr sz="2800" b="1"/>
            </a:pPr>
            <a:r>
              <a:t>Who is Jesus?</a:t>
            </a:r>
          </a:p>
          <a:p>
            <a:pPr marL="206255" indent="-206255" algn="l">
              <a:buSzPct val="100000"/>
              <a:buChar char="•"/>
              <a:defRPr sz="2800" b="1"/>
            </a:pPr>
            <a:r>
              <a:rPr b="0"/>
              <a:t>What did He do?</a:t>
            </a:r>
          </a:p>
          <a:p>
            <a:pPr marL="206255" indent="-206255" algn="l">
              <a:buSzPct val="100000"/>
              <a:buChar char="•"/>
              <a:defRPr sz="2800" b="1"/>
            </a:pPr>
            <a:r>
              <a:rPr b="0"/>
              <a:t>Why does it matter?</a:t>
            </a:r>
          </a:p>
        </p:txBody>
      </p:sp>
      <p:pic>
        <p:nvPicPr>
          <p:cNvPr id="270" name="Acts-Banner.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659907" y="1240234"/>
            <a:ext cx="6906023" cy="43774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p:cNvSpPr>
          <p:nvPr>
            <p:ph type="title"/>
          </p:nvPr>
        </p:nvSpPr>
        <p:spPr>
          <a:prstGeom prst="rect">
            <a:avLst/>
          </a:prstGeom>
        </p:spPr>
        <p:txBody>
          <a:bodyPr/>
          <a:lstStyle/>
          <a:p>
            <a:r>
              <a:t>acts 2:22</a:t>
            </a:r>
          </a:p>
        </p:txBody>
      </p:sp>
      <p:sp>
        <p:nvSpPr>
          <p:cNvPr id="273" name="Shape 273"/>
          <p:cNvSpPr>
            <a:spLocks noGrp="1"/>
          </p:cNvSpPr>
          <p:nvPr>
            <p:ph type="body" idx="1"/>
          </p:nvPr>
        </p:nvSpPr>
        <p:spPr>
          <a:xfrm>
            <a:off x="290165" y="1599604"/>
            <a:ext cx="8563670" cy="5032227"/>
          </a:xfrm>
          <a:prstGeom prst="rect">
            <a:avLst/>
          </a:prstGeom>
        </p:spPr>
        <p:txBody>
          <a:bodyPr/>
          <a:lstStyle>
            <a:lvl1pPr marL="0" indent="0" algn="ctr">
              <a:spcBef>
                <a:spcPts val="0"/>
              </a:spcBef>
              <a:buSzTx/>
              <a:buNone/>
              <a:defRPr sz="2800"/>
            </a:lvl1pPr>
          </a:lstStyle>
          <a:p>
            <a:r>
              <a:t>“Men of Israel, hear these words: Jesus of Nazareth, a man attested to you by God …”</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5-Acts-Series-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50301"/>
            <a:ext cx="9144000" cy="495739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title"/>
          </p:nvPr>
        </p:nvSpPr>
        <p:spPr>
          <a:prstGeom prst="rect">
            <a:avLst/>
          </a:prstGeom>
        </p:spPr>
        <p:txBody>
          <a:bodyPr/>
          <a:lstStyle/>
          <a:p>
            <a:r>
              <a:t>acts 2:24</a:t>
            </a:r>
          </a:p>
        </p:txBody>
      </p:sp>
      <p:sp>
        <p:nvSpPr>
          <p:cNvPr id="276" name="Shape 276"/>
          <p:cNvSpPr>
            <a:spLocks noGrp="1"/>
          </p:cNvSpPr>
          <p:nvPr>
            <p:ph type="body" idx="1"/>
          </p:nvPr>
        </p:nvSpPr>
        <p:spPr>
          <a:xfrm>
            <a:off x="290165" y="1599604"/>
            <a:ext cx="8563670" cy="5032227"/>
          </a:xfrm>
          <a:prstGeom prst="rect">
            <a:avLst/>
          </a:prstGeom>
        </p:spPr>
        <p:txBody>
          <a:bodyPr/>
          <a:lstStyle>
            <a:lvl1pPr marL="0" indent="0" algn="ctr">
              <a:spcBef>
                <a:spcPts val="0"/>
              </a:spcBef>
              <a:buSzTx/>
              <a:buNone/>
              <a:defRPr sz="2800"/>
            </a:lvl1pPr>
          </a:lstStyle>
          <a:p>
            <a:r>
              <a:t>“God raised him up, loosing the pangs of death, because it was not possible for him to be held by it.”</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title"/>
          </p:nvPr>
        </p:nvSpPr>
        <p:spPr>
          <a:prstGeom prst="rect">
            <a:avLst/>
          </a:prstGeom>
        </p:spPr>
        <p:txBody>
          <a:bodyPr/>
          <a:lstStyle/>
          <a:p>
            <a:r>
              <a:t>acts 2:33</a:t>
            </a:r>
          </a:p>
        </p:txBody>
      </p:sp>
      <p:sp>
        <p:nvSpPr>
          <p:cNvPr id="279" name="Shape 279"/>
          <p:cNvSpPr>
            <a:spLocks noGrp="1"/>
          </p:cNvSpPr>
          <p:nvPr>
            <p:ph type="body" idx="1"/>
          </p:nvPr>
        </p:nvSpPr>
        <p:spPr>
          <a:xfrm>
            <a:off x="290165" y="1599604"/>
            <a:ext cx="8563670" cy="5032227"/>
          </a:xfrm>
          <a:prstGeom prst="rect">
            <a:avLst/>
          </a:prstGeom>
        </p:spPr>
        <p:txBody>
          <a:bodyPr/>
          <a:lstStyle>
            <a:lvl1pPr marL="0" indent="0" algn="ctr">
              <a:spcBef>
                <a:spcPts val="0"/>
              </a:spcBef>
              <a:buSzTx/>
              <a:buNone/>
              <a:defRPr sz="2800"/>
            </a:lvl1pPr>
          </a:lstStyle>
          <a:p>
            <a:r>
              <a:t>“Being therefore exalted at the right hand of God …”</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p:nvPr>
        </p:nvSpPr>
        <p:spPr>
          <a:prstGeom prst="rect">
            <a:avLst/>
          </a:prstGeom>
        </p:spPr>
        <p:txBody>
          <a:bodyPr/>
          <a:lstStyle/>
          <a:p>
            <a:r>
              <a:t>acts 2:36</a:t>
            </a:r>
          </a:p>
        </p:txBody>
      </p:sp>
      <p:sp>
        <p:nvSpPr>
          <p:cNvPr id="282" name="Shape 282"/>
          <p:cNvSpPr>
            <a:spLocks noGrp="1"/>
          </p:cNvSpPr>
          <p:nvPr>
            <p:ph type="body" idx="1"/>
          </p:nvPr>
        </p:nvSpPr>
        <p:spPr>
          <a:xfrm>
            <a:off x="290165" y="1599604"/>
            <a:ext cx="8563670" cy="5032227"/>
          </a:xfrm>
          <a:prstGeom prst="rect">
            <a:avLst/>
          </a:prstGeom>
        </p:spPr>
        <p:txBody>
          <a:bodyPr/>
          <a:lstStyle>
            <a:lvl1pPr marL="0" indent="0" algn="ctr">
              <a:spcBef>
                <a:spcPts val="0"/>
              </a:spcBef>
              <a:buSzTx/>
              <a:buNone/>
              <a:defRPr sz="2800"/>
            </a:lvl1pPr>
          </a:lstStyle>
          <a:p>
            <a:r>
              <a:t>“Let all the house of Israel therefore know for certain that God has made him both Lord and Christ, this Jesus whom you crucified.”</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Acts-Banner.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664409" y="-87908"/>
            <a:ext cx="11090949" cy="7033732"/>
          </a:xfrm>
          <a:prstGeom prst="rect">
            <a:avLst/>
          </a:prstGeom>
          <a:ln w="12700">
            <a:miter lim="400000"/>
          </a:ln>
        </p:spPr>
      </p:pic>
      <p:sp>
        <p:nvSpPr>
          <p:cNvPr id="285" name="Shape 285" descr="What should we do?…"/>
          <p:cNvSpPr>
            <a:spLocks noGrp="1"/>
          </p:cNvSpPr>
          <p:nvPr>
            <p:ph type="body" sz="half" idx="1"/>
          </p:nvPr>
        </p:nvSpPr>
        <p:spPr>
          <a:xfrm>
            <a:off x="591689" y="683186"/>
            <a:ext cx="3712916" cy="5491628"/>
          </a:xfrm>
          <a:prstGeom prst="rect">
            <a:avLst/>
          </a:prstGeom>
        </p:spPr>
        <p:txBody>
          <a:bodyPr/>
          <a:lstStyle/>
          <a:p>
            <a:pPr algn="l">
              <a:defRPr sz="2800" b="1" u="sng"/>
            </a:pPr>
            <a:r>
              <a:t>Three Questions:</a:t>
            </a:r>
          </a:p>
          <a:p>
            <a:pPr marL="206255" indent="-206255" algn="l">
              <a:buSzPct val="100000"/>
              <a:buChar char="•"/>
              <a:defRPr sz="2800" b="1" u="sng"/>
            </a:pPr>
            <a:endParaRPr/>
          </a:p>
          <a:p>
            <a:pPr marL="206255" indent="-206255" algn="l">
              <a:buSzPct val="100000"/>
              <a:buChar char="•"/>
              <a:defRPr sz="2800"/>
            </a:pPr>
            <a:r>
              <a:t>Who is Jesus?</a:t>
            </a:r>
          </a:p>
          <a:p>
            <a:pPr marL="206255" indent="-206255" algn="l">
              <a:buSzPct val="100000"/>
              <a:buChar char="•"/>
              <a:defRPr sz="2800" b="1"/>
            </a:pPr>
            <a:r>
              <a:t>What did He do?</a:t>
            </a:r>
          </a:p>
          <a:p>
            <a:pPr marL="206255" indent="-206255" algn="l">
              <a:buSzPct val="100000"/>
              <a:buChar char="•"/>
              <a:defRPr sz="2800" b="1"/>
            </a:pPr>
            <a:r>
              <a:rPr b="0"/>
              <a:t>Why does it matter?</a:t>
            </a:r>
          </a:p>
        </p:txBody>
      </p:sp>
      <p:pic>
        <p:nvPicPr>
          <p:cNvPr id="286" name="Acts-Banner.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659907" y="1240234"/>
            <a:ext cx="6906023" cy="43774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p:cNvSpPr>
          <p:nvPr>
            <p:ph type="title"/>
          </p:nvPr>
        </p:nvSpPr>
        <p:spPr>
          <a:prstGeom prst="rect">
            <a:avLst/>
          </a:prstGeom>
        </p:spPr>
        <p:txBody>
          <a:bodyPr/>
          <a:lstStyle/>
          <a:p>
            <a:r>
              <a:t>acts 2:22-24</a:t>
            </a:r>
          </a:p>
        </p:txBody>
      </p:sp>
      <p:sp>
        <p:nvSpPr>
          <p:cNvPr id="289" name="Shape 289"/>
          <p:cNvSpPr>
            <a:spLocks noGrp="1"/>
          </p:cNvSpPr>
          <p:nvPr>
            <p:ph type="body" idx="1"/>
          </p:nvPr>
        </p:nvSpPr>
        <p:spPr>
          <a:xfrm>
            <a:off x="290165" y="2107604"/>
            <a:ext cx="8563670" cy="3963493"/>
          </a:xfrm>
          <a:prstGeom prst="rect">
            <a:avLst/>
          </a:prstGeom>
        </p:spPr>
        <p:txBody>
          <a:bodyPr/>
          <a:lstStyle>
            <a:lvl1pPr marL="0" indent="0" defTabSz="406657">
              <a:buSzTx/>
              <a:buNone/>
              <a:defRPr sz="2772">
                <a:effectLst>
                  <a:outerShdw blurRad="25146" dist="12573" rotWithShape="0">
                    <a:srgbClr val="FFFFFF">
                      <a:alpha val="45000"/>
                    </a:srgbClr>
                  </a:outerShdw>
                </a:effectLst>
              </a:defRPr>
            </a:lvl1pPr>
          </a:lstStyle>
          <a:p>
            <a:r>
              <a:t>“Men of Israel, hear these words: Jesus of Nazareth, a man attested to you by God with mighty works and wonders and signs that God did through him in your midst, as you yourselves know— this Jesus, delivered up according to the definite plan and foreknowledge of God, you crucified and killed by the hands of lawless men. God raised him up, loosing the pangs of death, because it was not possible for him to be held by it.</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p:cNvSpPr>
          <p:nvPr>
            <p:ph type="title"/>
          </p:nvPr>
        </p:nvSpPr>
        <p:spPr>
          <a:prstGeom prst="rect">
            <a:avLst/>
          </a:prstGeom>
        </p:spPr>
        <p:txBody>
          <a:bodyPr/>
          <a:lstStyle/>
          <a:p>
            <a:r>
              <a:t>acts 2:25-29</a:t>
            </a:r>
          </a:p>
        </p:txBody>
      </p:sp>
      <p:sp>
        <p:nvSpPr>
          <p:cNvPr id="292" name="Shape 292"/>
          <p:cNvSpPr>
            <a:spLocks noGrp="1"/>
          </p:cNvSpPr>
          <p:nvPr>
            <p:ph type="body" idx="1"/>
          </p:nvPr>
        </p:nvSpPr>
        <p:spPr>
          <a:xfrm>
            <a:off x="290165" y="1599604"/>
            <a:ext cx="8563670" cy="5032227"/>
          </a:xfrm>
          <a:prstGeom prst="rect">
            <a:avLst/>
          </a:prstGeom>
        </p:spPr>
        <p:txBody>
          <a:bodyPr/>
          <a:lstStyle/>
          <a:p>
            <a:pPr marL="0" indent="0" defTabSz="357366">
              <a:spcBef>
                <a:spcPts val="0"/>
              </a:spcBef>
              <a:buSzTx/>
              <a:buNone/>
              <a:defRPr sz="2436">
                <a:effectLst>
                  <a:outerShdw blurRad="22098" dist="11049" rotWithShape="0">
                    <a:srgbClr val="FFFFFF">
                      <a:alpha val="45000"/>
                    </a:srgbClr>
                  </a:outerShdw>
                </a:effectLst>
              </a:defRPr>
            </a:pPr>
            <a:r>
              <a:t>For David says concerning him,</a:t>
            </a:r>
          </a:p>
          <a:p>
            <a:pPr marL="0" indent="0" defTabSz="357366">
              <a:spcBef>
                <a:spcPts val="0"/>
              </a:spcBef>
              <a:buSzTx/>
              <a:buNone/>
              <a:defRPr sz="2436">
                <a:effectLst>
                  <a:outerShdw blurRad="22098" dist="11049" rotWithShape="0">
                    <a:srgbClr val="FFFFFF">
                      <a:alpha val="45000"/>
                    </a:srgbClr>
                  </a:outerShdw>
                </a:effectLst>
              </a:defRPr>
            </a:pPr>
            <a:r>
              <a:t>“‘I saw the Lord always before me,</a:t>
            </a:r>
          </a:p>
          <a:p>
            <a:pPr marL="0" indent="0" defTabSz="357366">
              <a:spcBef>
                <a:spcPts val="0"/>
              </a:spcBef>
              <a:buSzTx/>
              <a:buNone/>
              <a:defRPr sz="2436">
                <a:effectLst>
                  <a:outerShdw blurRad="22098" dist="11049" rotWithShape="0">
                    <a:srgbClr val="FFFFFF">
                      <a:alpha val="45000"/>
                    </a:srgbClr>
                  </a:outerShdw>
                </a:effectLst>
              </a:defRPr>
            </a:pPr>
            <a:r>
              <a:t>    for he is at my right hand that I may not be shaken;</a:t>
            </a:r>
          </a:p>
          <a:p>
            <a:pPr marL="0" indent="0" defTabSz="357366">
              <a:spcBef>
                <a:spcPts val="0"/>
              </a:spcBef>
              <a:buSzTx/>
              <a:buNone/>
              <a:defRPr sz="2436">
                <a:effectLst>
                  <a:outerShdw blurRad="22098" dist="11049" rotWithShape="0">
                    <a:srgbClr val="FFFFFF">
                      <a:alpha val="45000"/>
                    </a:srgbClr>
                  </a:outerShdw>
                </a:effectLst>
              </a:defRPr>
            </a:pPr>
            <a:r>
              <a:t>therefore my heart was glad, and my tongue rejoiced;</a:t>
            </a:r>
          </a:p>
          <a:p>
            <a:pPr marL="0" indent="0" defTabSz="357366">
              <a:spcBef>
                <a:spcPts val="0"/>
              </a:spcBef>
              <a:buSzTx/>
              <a:buNone/>
              <a:defRPr sz="2436">
                <a:effectLst>
                  <a:outerShdw blurRad="22098" dist="11049" rotWithShape="0">
                    <a:srgbClr val="FFFFFF">
                      <a:alpha val="45000"/>
                    </a:srgbClr>
                  </a:outerShdw>
                </a:effectLst>
              </a:defRPr>
            </a:pPr>
            <a:r>
              <a:t>    my flesh also will dwell in hope.</a:t>
            </a:r>
          </a:p>
          <a:p>
            <a:pPr marL="0" indent="0" defTabSz="357366">
              <a:spcBef>
                <a:spcPts val="0"/>
              </a:spcBef>
              <a:buSzTx/>
              <a:buNone/>
              <a:defRPr sz="2436">
                <a:effectLst>
                  <a:outerShdw blurRad="22098" dist="11049" rotWithShape="0">
                    <a:srgbClr val="FFFFFF">
                      <a:alpha val="45000"/>
                    </a:srgbClr>
                  </a:outerShdw>
                </a:effectLst>
              </a:defRPr>
            </a:pPr>
            <a:r>
              <a:t>For you will not abandon my soul to Hades,</a:t>
            </a:r>
          </a:p>
          <a:p>
            <a:pPr marL="0" indent="0" defTabSz="357366">
              <a:spcBef>
                <a:spcPts val="0"/>
              </a:spcBef>
              <a:buSzTx/>
              <a:buNone/>
              <a:defRPr sz="2436">
                <a:effectLst>
                  <a:outerShdw blurRad="22098" dist="11049" rotWithShape="0">
                    <a:srgbClr val="FFFFFF">
                      <a:alpha val="45000"/>
                    </a:srgbClr>
                  </a:outerShdw>
                </a:effectLst>
              </a:defRPr>
            </a:pPr>
            <a:r>
              <a:t>    or let your Holy One see corruption.</a:t>
            </a:r>
          </a:p>
          <a:p>
            <a:pPr marL="0" indent="0" defTabSz="357366">
              <a:spcBef>
                <a:spcPts val="0"/>
              </a:spcBef>
              <a:buSzTx/>
              <a:buNone/>
              <a:defRPr sz="2436">
                <a:effectLst>
                  <a:outerShdw blurRad="22098" dist="11049" rotWithShape="0">
                    <a:srgbClr val="FFFFFF">
                      <a:alpha val="45000"/>
                    </a:srgbClr>
                  </a:outerShdw>
                </a:effectLst>
              </a:defRPr>
            </a:pPr>
            <a:r>
              <a:t>You have made known to me the paths of life;</a:t>
            </a:r>
          </a:p>
          <a:p>
            <a:pPr marL="0" indent="0" defTabSz="357366">
              <a:spcBef>
                <a:spcPts val="0"/>
              </a:spcBef>
              <a:buSzTx/>
              <a:buNone/>
              <a:defRPr sz="2436">
                <a:effectLst>
                  <a:outerShdw blurRad="22098" dist="11049" rotWithShape="0">
                    <a:srgbClr val="FFFFFF">
                      <a:alpha val="45000"/>
                    </a:srgbClr>
                  </a:outerShdw>
                </a:effectLst>
              </a:defRPr>
            </a:pPr>
            <a:r>
              <a:t>    you will make me full of gladness with your presence.’</a:t>
            </a:r>
          </a:p>
          <a:p>
            <a:pPr marL="0" indent="0" defTabSz="357366">
              <a:spcBef>
                <a:spcPts val="0"/>
              </a:spcBef>
              <a:buSzTx/>
              <a:buNone/>
              <a:defRPr sz="2436">
                <a:effectLst>
                  <a:outerShdw blurRad="22098" dist="11049" rotWithShape="0">
                    <a:srgbClr val="FFFFFF">
                      <a:alpha val="45000"/>
                    </a:srgbClr>
                  </a:outerShdw>
                </a:effectLst>
              </a:defRPr>
            </a:pPr>
            <a:r>
              <a:t>“Brothers, I may say to you with confidence about the patriarch David that he both died and was buried, and his tomb is with us to this day …”</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davidtomb.jpg"/>
          <p:cNvPicPr>
            <a:picLocks noChangeAspect="1"/>
          </p:cNvPicPr>
          <p:nvPr/>
        </p:nvPicPr>
        <p:blipFill>
          <a:blip r:embed="rId2">
            <a:extLst/>
          </a:blip>
          <a:stretch>
            <a:fillRect/>
          </a:stretch>
        </p:blipFill>
        <p:spPr>
          <a:xfrm>
            <a:off x="788570" y="856267"/>
            <a:ext cx="7566860" cy="5145466"/>
          </a:xfrm>
          <a:prstGeom prst="rect">
            <a:avLst/>
          </a:prstGeom>
          <a:ln w="12700">
            <a:miter lim="400000"/>
          </a:ln>
          <a:effectLst>
            <a:outerShdw blurRad="254000" dist="127000" dir="162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5-Acts-Series-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50301"/>
            <a:ext cx="9144000" cy="4957398"/>
          </a:xfrm>
          <a:prstGeom prst="rect">
            <a:avLst/>
          </a:prstGeom>
          <a:ln w="12700">
            <a:miter lim="400000"/>
          </a:ln>
        </p:spPr>
      </p:pic>
      <p:pic>
        <p:nvPicPr>
          <p:cNvPr id="297" name="F140127YS04.jpg"/>
          <p:cNvPicPr>
            <a:picLocks noChangeAspect="1"/>
          </p:cNvPicPr>
          <p:nvPr/>
        </p:nvPicPr>
        <p:blipFill>
          <a:blip r:embed="rId3">
            <a:extLst/>
          </a:blip>
          <a:stretch>
            <a:fillRect/>
          </a:stretch>
        </p:blipFill>
        <p:spPr>
          <a:xfrm>
            <a:off x="615868" y="794154"/>
            <a:ext cx="7912264" cy="5269692"/>
          </a:xfrm>
          <a:prstGeom prst="rect">
            <a:avLst/>
          </a:prstGeom>
          <a:ln w="12700">
            <a:miter lim="400000"/>
          </a:ln>
          <a:effectLst>
            <a:outerShdw blurRad="254000" dist="127000" dir="162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p:cNvSpPr>
          <p:nvPr>
            <p:ph type="title"/>
          </p:nvPr>
        </p:nvSpPr>
        <p:spPr>
          <a:prstGeom prst="rect">
            <a:avLst/>
          </a:prstGeom>
        </p:spPr>
        <p:txBody>
          <a:bodyPr/>
          <a:lstStyle/>
          <a:p>
            <a:r>
              <a:t>acts 2:30-35</a:t>
            </a:r>
          </a:p>
        </p:txBody>
      </p:sp>
      <p:sp>
        <p:nvSpPr>
          <p:cNvPr id="300" name="Shape 300"/>
          <p:cNvSpPr>
            <a:spLocks noGrp="1"/>
          </p:cNvSpPr>
          <p:nvPr>
            <p:ph type="body" idx="1"/>
          </p:nvPr>
        </p:nvSpPr>
        <p:spPr>
          <a:xfrm>
            <a:off x="290165" y="1599604"/>
            <a:ext cx="8563670" cy="5032227"/>
          </a:xfrm>
          <a:prstGeom prst="rect">
            <a:avLst/>
          </a:prstGeom>
        </p:spPr>
        <p:txBody>
          <a:bodyPr/>
          <a:lstStyle/>
          <a:p>
            <a:pPr marL="0" indent="0" defTabSz="357366">
              <a:spcBef>
                <a:spcPts val="0"/>
              </a:spcBef>
              <a:buSzTx/>
              <a:buNone/>
              <a:defRPr sz="2436">
                <a:effectLst>
                  <a:outerShdw blurRad="22098" dist="11049" rotWithShape="0">
                    <a:srgbClr val="FFFFFF">
                      <a:alpha val="45000"/>
                    </a:srgbClr>
                  </a:outerShdw>
                </a:effectLst>
              </a:defRPr>
            </a:pPr>
            <a:r>
              <a:t>Being therefore a prophet, and knowing that God had sworn with an oath to him that he would set one of his descendants on his throne, he foresaw and spoke about the resurrection of the Christ, that he was not abandoned to Hades, nor did his flesh see corruption. This Jesus God raised up, and of that we all are witnesses. Being therefore exalted at the right hand of God, and having received from the Father the promise of the Holy Spirit, he has poured out this that you yourselves are seeing and hearing. For David did not ascend into the heavens, but he himself says,</a:t>
            </a:r>
          </a:p>
          <a:p>
            <a:pPr marL="0" indent="0" defTabSz="357366">
              <a:spcBef>
                <a:spcPts val="0"/>
              </a:spcBef>
              <a:buSzTx/>
              <a:buNone/>
              <a:defRPr sz="2436">
                <a:effectLst>
                  <a:outerShdw blurRad="22098" dist="11049" rotWithShape="0">
                    <a:srgbClr val="FFFFFF">
                      <a:alpha val="45000"/>
                    </a:srgbClr>
                  </a:outerShdw>
                </a:effectLst>
              </a:defRPr>
            </a:pPr>
            <a:r>
              <a:t>“‘The Lord said to my Lord, Sit at my right hand,</a:t>
            </a:r>
          </a:p>
          <a:p>
            <a:pPr marL="0" indent="0" defTabSz="357366">
              <a:spcBef>
                <a:spcPts val="0"/>
              </a:spcBef>
              <a:buSzTx/>
              <a:buNone/>
              <a:defRPr sz="2436">
                <a:effectLst>
                  <a:outerShdw blurRad="22098" dist="11049" rotWithShape="0">
                    <a:srgbClr val="FFFFFF">
                      <a:alpha val="45000"/>
                    </a:srgbClr>
                  </a:outerShdw>
                </a:effectLst>
              </a:defRPr>
            </a:pPr>
            <a:r>
              <a:t>    until I make your enemies your footstool.”’</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5-Acts-Series-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50301"/>
            <a:ext cx="9144000" cy="495739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5-Acts-Series-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50301"/>
            <a:ext cx="9144000" cy="4957398"/>
          </a:xfrm>
          <a:prstGeom prst="rect">
            <a:avLst/>
          </a:prstGeom>
          <a:ln w="12700">
            <a:miter lim="400000"/>
          </a:ln>
        </p:spPr>
      </p:pic>
      <p:pic>
        <p:nvPicPr>
          <p:cNvPr id="227" name="luther.jpg"/>
          <p:cNvPicPr>
            <a:picLocks noChangeAspect="1"/>
          </p:cNvPicPr>
          <p:nvPr/>
        </p:nvPicPr>
        <p:blipFill>
          <a:blip r:embed="rId3">
            <a:extLst/>
          </a:blip>
          <a:stretch>
            <a:fillRect/>
          </a:stretch>
        </p:blipFill>
        <p:spPr>
          <a:xfrm>
            <a:off x="0" y="855705"/>
            <a:ext cx="9144000" cy="5146590"/>
          </a:xfrm>
          <a:prstGeom prst="rect">
            <a:avLst/>
          </a:prstGeom>
          <a:ln w="12700">
            <a:miter lim="400000"/>
          </a:ln>
          <a:effectLst>
            <a:outerShdw blurRad="254000" dist="127000" dir="162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p:cNvSpPr>
          <p:nvPr>
            <p:ph type="title"/>
          </p:nvPr>
        </p:nvSpPr>
        <p:spPr>
          <a:prstGeom prst="rect">
            <a:avLst/>
          </a:prstGeom>
        </p:spPr>
        <p:txBody>
          <a:bodyPr/>
          <a:lstStyle/>
          <a:p>
            <a:r>
              <a:t>acts 2:21</a:t>
            </a:r>
          </a:p>
        </p:txBody>
      </p:sp>
      <p:sp>
        <p:nvSpPr>
          <p:cNvPr id="305" name="Shape 305"/>
          <p:cNvSpPr>
            <a:spLocks noGrp="1"/>
          </p:cNvSpPr>
          <p:nvPr>
            <p:ph type="body" idx="1"/>
          </p:nvPr>
        </p:nvSpPr>
        <p:spPr>
          <a:xfrm>
            <a:off x="290165" y="1599604"/>
            <a:ext cx="8563670" cy="5032227"/>
          </a:xfrm>
          <a:prstGeom prst="rect">
            <a:avLst/>
          </a:prstGeom>
        </p:spPr>
        <p:txBody>
          <a:bodyPr/>
          <a:lstStyle>
            <a:lvl1pPr marL="0" indent="0" algn="ctr">
              <a:spcBef>
                <a:spcPts val="0"/>
              </a:spcBef>
              <a:buSzTx/>
              <a:buNone/>
              <a:defRPr sz="2800"/>
            </a:lvl1pPr>
          </a:lstStyle>
          <a:p>
            <a:r>
              <a:t>“And it shall come to pass that everyone who calls upon the name of the Lord shall be saved.”</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Acts-Banner.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664409" y="-87908"/>
            <a:ext cx="11090949" cy="7033732"/>
          </a:xfrm>
          <a:prstGeom prst="rect">
            <a:avLst/>
          </a:prstGeom>
          <a:ln w="12700">
            <a:miter lim="400000"/>
          </a:ln>
        </p:spPr>
      </p:pic>
      <p:sp>
        <p:nvSpPr>
          <p:cNvPr id="308" name="Shape 308" descr="What should we do?…"/>
          <p:cNvSpPr>
            <a:spLocks noGrp="1"/>
          </p:cNvSpPr>
          <p:nvPr>
            <p:ph type="body" sz="half" idx="1"/>
          </p:nvPr>
        </p:nvSpPr>
        <p:spPr>
          <a:xfrm>
            <a:off x="591689" y="683186"/>
            <a:ext cx="3712916" cy="5491628"/>
          </a:xfrm>
          <a:prstGeom prst="rect">
            <a:avLst/>
          </a:prstGeom>
        </p:spPr>
        <p:txBody>
          <a:bodyPr/>
          <a:lstStyle/>
          <a:p>
            <a:pPr algn="l">
              <a:defRPr sz="2800" b="1" u="sng"/>
            </a:pPr>
            <a:r>
              <a:t>Three Questions:</a:t>
            </a:r>
          </a:p>
          <a:p>
            <a:pPr marL="206255" indent="-206255" algn="l">
              <a:buSzPct val="100000"/>
              <a:buChar char="•"/>
              <a:defRPr sz="2800" b="1" u="sng"/>
            </a:pPr>
            <a:endParaRPr/>
          </a:p>
          <a:p>
            <a:pPr marL="206255" indent="-206255" algn="l">
              <a:buSzPct val="100000"/>
              <a:buChar char="•"/>
              <a:defRPr sz="2800"/>
            </a:pPr>
            <a:r>
              <a:t>Who is Jesus?</a:t>
            </a:r>
          </a:p>
          <a:p>
            <a:pPr marL="206255" indent="-206255" algn="l">
              <a:buSzPct val="100000"/>
              <a:buChar char="•"/>
              <a:defRPr sz="2800"/>
            </a:pPr>
            <a:r>
              <a:t>What did He do?</a:t>
            </a:r>
          </a:p>
          <a:p>
            <a:pPr marL="206255" indent="-206255" algn="l">
              <a:buSzPct val="100000"/>
              <a:buChar char="•"/>
              <a:defRPr sz="2800" b="1"/>
            </a:pPr>
            <a:r>
              <a:t>Why does it matter?</a:t>
            </a:r>
          </a:p>
        </p:txBody>
      </p:sp>
      <p:pic>
        <p:nvPicPr>
          <p:cNvPr id="309" name="Acts-Banner.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659907" y="1240234"/>
            <a:ext cx="6906023" cy="43774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title"/>
          </p:nvPr>
        </p:nvSpPr>
        <p:spPr>
          <a:prstGeom prst="rect">
            <a:avLst/>
          </a:prstGeom>
        </p:spPr>
        <p:txBody>
          <a:bodyPr/>
          <a:lstStyle/>
          <a:p>
            <a:r>
              <a:t>acts 2:37-41</a:t>
            </a:r>
          </a:p>
        </p:txBody>
      </p:sp>
      <p:sp>
        <p:nvSpPr>
          <p:cNvPr id="312" name="Shape 312"/>
          <p:cNvSpPr>
            <a:spLocks noGrp="1"/>
          </p:cNvSpPr>
          <p:nvPr>
            <p:ph type="body" idx="1"/>
          </p:nvPr>
        </p:nvSpPr>
        <p:spPr>
          <a:xfrm>
            <a:off x="290165" y="1599604"/>
            <a:ext cx="8563670" cy="5032227"/>
          </a:xfrm>
          <a:prstGeom prst="rect">
            <a:avLst/>
          </a:prstGeom>
        </p:spPr>
        <p:txBody>
          <a:bodyPr/>
          <a:lstStyle>
            <a:lvl1pPr marL="0" indent="0" defTabSz="357366">
              <a:spcBef>
                <a:spcPts val="0"/>
              </a:spcBef>
              <a:buSzTx/>
              <a:buNone/>
              <a:defRPr sz="2436">
                <a:effectLst>
                  <a:outerShdw blurRad="22098" dist="11049" rotWithShape="0">
                    <a:srgbClr val="FFFFFF">
                      <a:alpha val="45000"/>
                    </a:srgbClr>
                  </a:outerShdw>
                </a:effectLst>
              </a:defRPr>
            </a:lvl1pPr>
          </a:lstStyle>
          <a:p>
            <a:r>
              <a:t>Now when they heard this they were cut to the heart, and said to Peter and the rest of the apostles, “Brothers, what shall we do?” And Peter said to them, “Repent and be baptized every one of you in the name of Jesus Christ for the forgiveness of your sins, and you will receive the gift of the Holy Spirit. For the promise is for you and for your children and for all who are far off, everyone whom the Lord our God calls to himself.” And with many other words he bore witness and continued to exhort them, saying, “Save yourselves from this crooked generation.” So those who received his word were baptized, and there were added that day about three thousand souls.</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5-Acts-Series-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50301"/>
            <a:ext cx="9144000" cy="495739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p:cNvSpPr>
          <p:nvPr>
            <p:ph type="title"/>
          </p:nvPr>
        </p:nvSpPr>
        <p:spPr>
          <a:prstGeom prst="rect">
            <a:avLst/>
          </a:prstGeom>
        </p:spPr>
        <p:txBody>
          <a:bodyPr/>
          <a:lstStyle/>
          <a:p>
            <a:r>
              <a:t>acts 2:38</a:t>
            </a:r>
          </a:p>
        </p:txBody>
      </p:sp>
      <p:sp>
        <p:nvSpPr>
          <p:cNvPr id="317" name="Shape 317"/>
          <p:cNvSpPr>
            <a:spLocks noGrp="1"/>
          </p:cNvSpPr>
          <p:nvPr>
            <p:ph type="body" idx="1"/>
          </p:nvPr>
        </p:nvSpPr>
        <p:spPr>
          <a:xfrm>
            <a:off x="290165" y="1599604"/>
            <a:ext cx="8563670" cy="5032227"/>
          </a:xfrm>
          <a:prstGeom prst="rect">
            <a:avLst/>
          </a:prstGeom>
        </p:spPr>
        <p:txBody>
          <a:bodyPr/>
          <a:lstStyle>
            <a:lvl1pPr marL="0" indent="0" algn="ctr">
              <a:spcBef>
                <a:spcPts val="0"/>
              </a:spcBef>
              <a:buSzTx/>
              <a:buNone/>
              <a:defRPr sz="2800"/>
            </a:lvl1pPr>
          </a:lstStyle>
          <a:p>
            <a:r>
              <a:t>“Repent and be baptized every one of you in the name of Jesus Christ for the forgiveness of your sins, and you will receive the gift of the Holy Spirit.”</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5-Acts-Series-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50301"/>
            <a:ext cx="9144000" cy="495739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5-Acts-Series-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50301"/>
            <a:ext cx="9144000" cy="4957398"/>
          </a:xfrm>
          <a:prstGeom prst="rect">
            <a:avLst/>
          </a:prstGeom>
          <a:ln w="12700">
            <a:miter lim="400000"/>
          </a:ln>
        </p:spPr>
      </p:pic>
      <p:pic>
        <p:nvPicPr>
          <p:cNvPr id="322" name="IMG_5739.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5-Acts-Series-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50301"/>
            <a:ext cx="9144000" cy="4957398"/>
          </a:xfrm>
          <a:prstGeom prst="rect">
            <a:avLst/>
          </a:prstGeom>
          <a:ln w="12700">
            <a:miter lim="400000"/>
          </a:ln>
        </p:spPr>
      </p:pic>
      <p:pic>
        <p:nvPicPr>
          <p:cNvPr id="325" name="IMG_5740.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5-Acts-Series-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50301"/>
            <a:ext cx="9144000" cy="495739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p:cNvSpPr>
          <p:nvPr>
            <p:ph type="title"/>
          </p:nvPr>
        </p:nvSpPr>
        <p:spPr>
          <a:prstGeom prst="rect">
            <a:avLst/>
          </a:prstGeom>
        </p:spPr>
        <p:txBody>
          <a:bodyPr/>
          <a:lstStyle/>
          <a:p>
            <a:r>
              <a:t>acts 2:40</a:t>
            </a:r>
          </a:p>
        </p:txBody>
      </p:sp>
      <p:sp>
        <p:nvSpPr>
          <p:cNvPr id="330" name="Shape 330"/>
          <p:cNvSpPr>
            <a:spLocks noGrp="1"/>
          </p:cNvSpPr>
          <p:nvPr>
            <p:ph type="body" idx="1"/>
          </p:nvPr>
        </p:nvSpPr>
        <p:spPr>
          <a:xfrm>
            <a:off x="290165" y="1599604"/>
            <a:ext cx="8563670" cy="5032227"/>
          </a:xfrm>
          <a:prstGeom prst="rect">
            <a:avLst/>
          </a:prstGeom>
        </p:spPr>
        <p:txBody>
          <a:bodyPr/>
          <a:lstStyle>
            <a:lvl1pPr marL="0" indent="0" algn="ctr">
              <a:spcBef>
                <a:spcPts val="0"/>
              </a:spcBef>
              <a:buSzTx/>
              <a:buNone/>
              <a:defRPr sz="2800"/>
            </a:lvl1pPr>
          </a:lstStyle>
          <a:p>
            <a:r>
              <a:t>And with many other words he bore witness and continued to exhort them, saying, “Save yourselves from this crooked generation.”</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5-Acts-Series-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50301"/>
            <a:ext cx="9144000" cy="4957398"/>
          </a:xfrm>
          <a:prstGeom prst="rect">
            <a:avLst/>
          </a:prstGeom>
          <a:ln w="12700">
            <a:miter lim="400000"/>
          </a:ln>
        </p:spPr>
      </p:pic>
      <p:pic>
        <p:nvPicPr>
          <p:cNvPr id="230" name="luther.jpg"/>
          <p:cNvPicPr>
            <a:picLocks noChangeAspect="1"/>
          </p:cNvPicPr>
          <p:nvPr/>
        </p:nvPicPr>
        <p:blipFill>
          <a:blip r:embed="rId3">
            <a:extLst/>
          </a:blip>
          <a:stretch>
            <a:fillRect/>
          </a:stretch>
        </p:blipFill>
        <p:spPr>
          <a:xfrm>
            <a:off x="0" y="855705"/>
            <a:ext cx="9144000" cy="5146590"/>
          </a:xfrm>
          <a:prstGeom prst="rect">
            <a:avLst/>
          </a:prstGeom>
          <a:ln w="12700">
            <a:miter lim="400000"/>
          </a:ln>
          <a:effectLst>
            <a:outerShdw blurRad="254000" dist="127000" dir="16200000" rotWithShape="0">
              <a:srgbClr val="000000">
                <a:alpha val="70000"/>
              </a:srgbClr>
            </a:outerShdw>
          </a:effectLst>
        </p:spPr>
      </p:pic>
      <p:pic>
        <p:nvPicPr>
          <p:cNvPr id="231" name="Wittenberg_Schlosskirche.jpg"/>
          <p:cNvPicPr>
            <a:picLocks noChangeAspect="1"/>
          </p:cNvPicPr>
          <p:nvPr/>
        </p:nvPicPr>
        <p:blipFill>
          <a:blip r:embed="rId4">
            <a:extLst/>
          </a:blip>
          <a:stretch>
            <a:fillRect/>
          </a:stretch>
        </p:blipFill>
        <p:spPr>
          <a:xfrm>
            <a:off x="508000" y="381000"/>
            <a:ext cx="8128000" cy="6096000"/>
          </a:xfrm>
          <a:prstGeom prst="rect">
            <a:avLst/>
          </a:prstGeom>
          <a:ln w="12700">
            <a:miter lim="400000"/>
          </a:ln>
          <a:effectLst>
            <a:outerShdw blurRad="254000" dist="127000" dir="162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p:cNvSpPr>
          <p:nvPr>
            <p:ph type="title"/>
          </p:nvPr>
        </p:nvSpPr>
        <p:spPr>
          <a:prstGeom prst="rect">
            <a:avLst/>
          </a:prstGeom>
        </p:spPr>
        <p:txBody>
          <a:bodyPr/>
          <a:lstStyle/>
          <a:p>
            <a:r>
              <a:t>acts 2:21</a:t>
            </a:r>
          </a:p>
        </p:txBody>
      </p:sp>
      <p:sp>
        <p:nvSpPr>
          <p:cNvPr id="333" name="Shape 333"/>
          <p:cNvSpPr>
            <a:spLocks noGrp="1"/>
          </p:cNvSpPr>
          <p:nvPr>
            <p:ph type="body" idx="1"/>
          </p:nvPr>
        </p:nvSpPr>
        <p:spPr>
          <a:xfrm>
            <a:off x="290165" y="1599604"/>
            <a:ext cx="8563670" cy="5032227"/>
          </a:xfrm>
          <a:prstGeom prst="rect">
            <a:avLst/>
          </a:prstGeom>
        </p:spPr>
        <p:txBody>
          <a:bodyPr/>
          <a:lstStyle>
            <a:lvl1pPr marL="0" indent="0" algn="ctr">
              <a:spcBef>
                <a:spcPts val="0"/>
              </a:spcBef>
              <a:buSzTx/>
              <a:buNone/>
              <a:defRPr sz="2800"/>
            </a:lvl1pPr>
          </a:lstStyle>
          <a:p>
            <a:r>
              <a:t>“And it shall come to pass that everyone who calls upon the name of the Lord shall be saved.”</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25-Years.jpg"/>
          <p:cNvPicPr>
            <a:picLocks noGrp="1" noChangeAspect="1"/>
          </p:cNvPicPr>
          <p:nvPr>
            <p:ph type="pic" idx="13"/>
          </p:nvPr>
        </p:nvPicPr>
        <p:blipFill>
          <a:blip r:embed="rId2" cstate="print">
            <a:extLst>
              <a:ext uri="{28A0092B-C50C-407E-A947-70E740481C1C}">
                <a14:useLocalDpi xmlns:a14="http://schemas.microsoft.com/office/drawing/2010/main"/>
              </a:ext>
            </a:extLst>
          </a:blip>
          <a:srcRect/>
          <a:stretch>
            <a:fillRect/>
          </a:stretch>
        </p:blipFill>
        <p:spPr>
          <a:xfrm>
            <a:off x="709770" y="1159045"/>
            <a:ext cx="7724343" cy="4539824"/>
          </a:xfrm>
          <a:prstGeom prst="rect">
            <a:avLst/>
          </a:prstGeom>
          <a:ln w="25400">
            <a:solidFill>
              <a:srgbClr val="F3F7F5"/>
            </a:solidFill>
            <a:miter lim="400000"/>
          </a:ln>
          <a:effectLst>
            <a:outerShdw blurRad="38100" dist="12700" dir="3600000" rotWithShape="0">
              <a:srgbClr val="000000">
                <a:alpha val="70000"/>
              </a:srgbClr>
            </a:outerShdw>
          </a:effectLst>
        </p:spPr>
      </p:pic>
      <p:sp>
        <p:nvSpPr>
          <p:cNvPr id="336" name="Shape 336"/>
          <p:cNvSpPr/>
          <p:nvPr/>
        </p:nvSpPr>
        <p:spPr>
          <a:xfrm>
            <a:off x="1087908" y="5088734"/>
            <a:ext cx="5149355" cy="4651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defTabSz="321468">
              <a:defRPr sz="2600">
                <a:solidFill>
                  <a:srgbClr val="FFFFFF"/>
                </a:solidFill>
                <a:latin typeface="+mj-lt"/>
                <a:ea typeface="+mj-ea"/>
                <a:cs typeface="+mj-cs"/>
                <a:sym typeface="Helvetica"/>
              </a:defRPr>
            </a:lvl1pPr>
          </a:lstStyle>
          <a:p>
            <a:r>
              <a:t>Filipino American Christian Church</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5-Acts-Series-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50301"/>
            <a:ext cx="9144000" cy="4957398"/>
          </a:xfrm>
          <a:prstGeom prst="rect">
            <a:avLst/>
          </a:prstGeom>
          <a:ln w="12700">
            <a:miter lim="400000"/>
          </a:ln>
        </p:spPr>
      </p:pic>
      <p:pic>
        <p:nvPicPr>
          <p:cNvPr id="234" name="luther.jpg"/>
          <p:cNvPicPr>
            <a:picLocks noChangeAspect="1"/>
          </p:cNvPicPr>
          <p:nvPr/>
        </p:nvPicPr>
        <p:blipFill>
          <a:blip r:embed="rId3">
            <a:extLst/>
          </a:blip>
          <a:stretch>
            <a:fillRect/>
          </a:stretch>
        </p:blipFill>
        <p:spPr>
          <a:xfrm>
            <a:off x="0" y="855705"/>
            <a:ext cx="9144000" cy="5146590"/>
          </a:xfrm>
          <a:prstGeom prst="rect">
            <a:avLst/>
          </a:prstGeom>
          <a:ln w="12700">
            <a:miter lim="400000"/>
          </a:ln>
          <a:effectLst>
            <a:outerShdw blurRad="254000" dist="127000" dir="16200000" rotWithShape="0">
              <a:srgbClr val="000000">
                <a:alpha val="70000"/>
              </a:srgbClr>
            </a:outerShdw>
          </a:effectLst>
        </p:spPr>
      </p:pic>
      <p:pic>
        <p:nvPicPr>
          <p:cNvPr id="235" name="Wittenberg_Schlosskirche.jpg"/>
          <p:cNvPicPr>
            <a:picLocks noChangeAspect="1"/>
          </p:cNvPicPr>
          <p:nvPr/>
        </p:nvPicPr>
        <p:blipFill>
          <a:blip r:embed="rId4">
            <a:extLst/>
          </a:blip>
          <a:stretch>
            <a:fillRect/>
          </a:stretch>
        </p:blipFill>
        <p:spPr>
          <a:xfrm>
            <a:off x="508000" y="381000"/>
            <a:ext cx="8128000" cy="6096000"/>
          </a:xfrm>
          <a:prstGeom prst="rect">
            <a:avLst/>
          </a:prstGeom>
          <a:ln w="12700">
            <a:miter lim="400000"/>
          </a:ln>
          <a:effectLst>
            <a:outerShdw blurRad="254000" dist="127000" dir="16200000" rotWithShape="0">
              <a:srgbClr val="000000">
                <a:alpha val="70000"/>
              </a:srgbClr>
            </a:outerShdw>
          </a:effectLst>
        </p:spPr>
      </p:pic>
      <p:pic>
        <p:nvPicPr>
          <p:cNvPr id="236" name="Lutherstadt_Wittenberg_09-2016_photo06.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43000" y="0"/>
            <a:ext cx="6858000" cy="6858000"/>
          </a:xfrm>
          <a:prstGeom prst="rect">
            <a:avLst/>
          </a:prstGeom>
          <a:ln w="12700">
            <a:miter lim="400000"/>
          </a:ln>
          <a:effectLst>
            <a:outerShdw blurRad="254000" dist="127000" dir="162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descr="What should we do?…"/>
          <p:cNvSpPr>
            <a:spLocks noGrp="1"/>
          </p:cNvSpPr>
          <p:nvPr>
            <p:ph type="body" idx="1"/>
          </p:nvPr>
        </p:nvSpPr>
        <p:spPr>
          <a:xfrm>
            <a:off x="1096714" y="1429831"/>
            <a:ext cx="6950572" cy="3998338"/>
          </a:xfrm>
          <a:prstGeom prst="rect">
            <a:avLst/>
          </a:prstGeom>
        </p:spPr>
        <p:txBody>
          <a:bodyPr>
            <a:normAutofit lnSpcReduction="10000"/>
          </a:bodyPr>
          <a:lstStyle/>
          <a:p>
            <a:pPr>
              <a:defRPr sz="2800" b="1" u="sng"/>
            </a:pPr>
            <a:r>
              <a:t>The Five “Solas”</a:t>
            </a:r>
          </a:p>
          <a:p>
            <a:pPr marL="206255" indent="-206255" algn="l">
              <a:buSzPct val="100000"/>
              <a:buChar char="•"/>
              <a:defRPr sz="2800" b="1" u="sng"/>
            </a:pPr>
            <a:endParaRPr/>
          </a:p>
          <a:p>
            <a:pPr marL="206255" indent="-206255" algn="l">
              <a:buSzPct val="100000"/>
              <a:buChar char="•"/>
              <a:defRPr sz="2800" b="1"/>
            </a:pPr>
            <a:r>
              <a:t>Sola scriptura</a:t>
            </a:r>
            <a:r>
              <a:rPr b="0"/>
              <a:t> ("by Scripture alone")</a:t>
            </a:r>
          </a:p>
          <a:p>
            <a:pPr marL="206255" indent="-206255" algn="l">
              <a:buSzPct val="100000"/>
              <a:buChar char="•"/>
              <a:defRPr sz="2800" b="1"/>
            </a:pPr>
            <a:r>
              <a:t>Sola fide</a:t>
            </a:r>
            <a:r>
              <a:rPr b="0"/>
              <a:t> ("by faith alone")</a:t>
            </a:r>
          </a:p>
          <a:p>
            <a:pPr marL="206255" indent="-206255" algn="l">
              <a:buSzPct val="100000"/>
              <a:buChar char="•"/>
              <a:defRPr sz="2800" b="1"/>
            </a:pPr>
            <a:r>
              <a:t>Sola gratia </a:t>
            </a:r>
            <a:r>
              <a:rPr b="0"/>
              <a:t>("by grace alone")</a:t>
            </a:r>
          </a:p>
          <a:p>
            <a:pPr marL="206255" indent="-206255" algn="l">
              <a:buSzPct val="100000"/>
              <a:buChar char="•"/>
              <a:defRPr sz="2800" b="1"/>
            </a:pPr>
            <a:r>
              <a:t>Solus Christus or Solo Christo</a:t>
            </a:r>
          </a:p>
          <a:p>
            <a:pPr algn="l">
              <a:defRPr sz="2800" b="1"/>
            </a:pPr>
            <a:r>
              <a:rPr b="0"/>
              <a:t>("Christ alone" or "through Christ alone")</a:t>
            </a:r>
          </a:p>
          <a:p>
            <a:pPr marL="206255" indent="-206255" algn="l">
              <a:buSzPct val="100000"/>
              <a:buChar char="•"/>
              <a:defRPr sz="2800" b="1"/>
            </a:pPr>
            <a:r>
              <a:t>Soli Deo gloria </a:t>
            </a:r>
            <a:r>
              <a:rPr b="0"/>
              <a:t>("glory to God alone")</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5-Acts-Series-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50301"/>
            <a:ext cx="9144000" cy="495739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Redeemerchurch.jpg"/>
          <p:cNvPicPr>
            <a:picLocks noChangeAspect="1"/>
          </p:cNvPicPr>
          <p:nvPr/>
        </p:nvPicPr>
        <p:blipFill>
          <a:blip r:embed="rId2">
            <a:extLst/>
          </a:blip>
          <a:stretch>
            <a:fillRect/>
          </a:stretch>
        </p:blipFill>
        <p:spPr>
          <a:xfrm>
            <a:off x="116963" y="451104"/>
            <a:ext cx="4466845" cy="5955792"/>
          </a:xfrm>
          <a:prstGeom prst="rect">
            <a:avLst/>
          </a:prstGeom>
          <a:ln w="12700">
            <a:miter lim="400000"/>
          </a:ln>
          <a:effectLst>
            <a:outerShdw blurRad="254000" dist="127000" dir="16200000" rotWithShape="0">
              <a:srgbClr val="000000">
                <a:alpha val="70000"/>
              </a:srgbClr>
            </a:outerShdw>
          </a:effectLst>
        </p:spPr>
      </p:pic>
      <p:pic>
        <p:nvPicPr>
          <p:cNvPr id="243" name="22007328_10155799426395409_9068190612945262385_n.jpg"/>
          <p:cNvPicPr>
            <a:picLocks noChangeAspect="1"/>
          </p:cNvPicPr>
          <p:nvPr/>
        </p:nvPicPr>
        <p:blipFill>
          <a:blip r:embed="rId3">
            <a:extLst/>
          </a:blip>
          <a:stretch>
            <a:fillRect/>
          </a:stretch>
        </p:blipFill>
        <p:spPr>
          <a:xfrm>
            <a:off x="4663394" y="631503"/>
            <a:ext cx="4196246" cy="5594994"/>
          </a:xfrm>
          <a:prstGeom prst="rect">
            <a:avLst/>
          </a:prstGeom>
          <a:ln w="12700">
            <a:miter lim="400000"/>
          </a:ln>
          <a:effectLst>
            <a:outerShdw blurRad="254000" dist="127000" dir="162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Redeemerchurch.jpg"/>
          <p:cNvPicPr>
            <a:picLocks noChangeAspect="1"/>
          </p:cNvPicPr>
          <p:nvPr/>
        </p:nvPicPr>
        <p:blipFill>
          <a:blip r:embed="rId2">
            <a:extLst/>
          </a:blip>
          <a:stretch>
            <a:fillRect/>
          </a:stretch>
        </p:blipFill>
        <p:spPr>
          <a:xfrm>
            <a:off x="116963" y="451104"/>
            <a:ext cx="4466845" cy="5955792"/>
          </a:xfrm>
          <a:prstGeom prst="rect">
            <a:avLst/>
          </a:prstGeom>
          <a:ln w="12700">
            <a:miter lim="400000"/>
          </a:ln>
          <a:effectLst>
            <a:outerShdw blurRad="254000" dist="127000" dir="16200000" rotWithShape="0">
              <a:srgbClr val="000000">
                <a:alpha val="70000"/>
              </a:srgbClr>
            </a:outerShdw>
          </a:effectLst>
        </p:spPr>
      </p:pic>
      <p:pic>
        <p:nvPicPr>
          <p:cNvPr id="246" name="22045866_10155799426895409_7518682777736605081_n.jpg"/>
          <p:cNvPicPr>
            <a:picLocks noChangeAspect="1"/>
          </p:cNvPicPr>
          <p:nvPr/>
        </p:nvPicPr>
        <p:blipFill>
          <a:blip r:embed="rId3">
            <a:extLst/>
          </a:blip>
          <a:stretch>
            <a:fillRect/>
          </a:stretch>
        </p:blipFill>
        <p:spPr>
          <a:xfrm>
            <a:off x="4660062" y="630935"/>
            <a:ext cx="4197097" cy="5596130"/>
          </a:xfrm>
          <a:prstGeom prst="rect">
            <a:avLst/>
          </a:prstGeom>
          <a:ln w="12700">
            <a:miter lim="400000"/>
          </a:ln>
          <a:effectLst>
            <a:outerShdw blurRad="254000" dist="127000" dir="162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theme/theme1.xml><?xml version="1.0" encoding="utf-8"?>
<a:theme xmlns:a="http://schemas.openxmlformats.org/drawingml/2006/main" name="Elemental">
  <a:themeElements>
    <a:clrScheme name="Elemental">
      <a:dk1>
        <a:srgbClr val="000000"/>
      </a:dk1>
      <a:lt1>
        <a:srgbClr val="FFFFFF"/>
      </a:lt1>
      <a:dk2>
        <a:srgbClr val="A7A7A7"/>
      </a:dk2>
      <a:lt2>
        <a:srgbClr val="535353"/>
      </a:lt2>
      <a:accent1>
        <a:srgbClr val="629DD1"/>
      </a:accent1>
      <a:accent2>
        <a:srgbClr val="297FD5"/>
      </a:accent2>
      <a:accent3>
        <a:srgbClr val="7F8FA9"/>
      </a:accent3>
      <a:accent4>
        <a:srgbClr val="4A66AC"/>
      </a:accent4>
      <a:accent5>
        <a:srgbClr val="5AA2AE"/>
      </a:accent5>
      <a:accent6>
        <a:srgbClr val="9D90A0"/>
      </a:accent6>
      <a:hlink>
        <a:srgbClr val="0000FF"/>
      </a:hlink>
      <a:folHlink>
        <a:srgbClr val="FF00FF"/>
      </a:folHlink>
    </a:clrScheme>
    <a:fontScheme name="Elemental">
      <a:majorFont>
        <a:latin typeface="Helvetica"/>
        <a:ea typeface="Helvetica"/>
        <a:cs typeface="Helvetica"/>
      </a:majorFont>
      <a:minorFont>
        <a:latin typeface="Palatino Linotype"/>
        <a:ea typeface="Palatino Linotype"/>
        <a:cs typeface="Palatino Linotype"/>
      </a:minorFont>
    </a:fontScheme>
    <a:fmtScheme name="Element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60000"/>
              </a:srgbClr>
            </a:outerShdw>
          </a:effectLst>
        </a:effectStyle>
        <a:effectStyle>
          <a:effectLst>
            <a:outerShdw blurRad="76200" dist="38100" dir="5400000" rotWithShape="0">
              <a:srgbClr val="000000">
                <a:alpha val="60000"/>
              </a:srgbClr>
            </a:outerShdw>
          </a:effectLst>
        </a:effectStyle>
        <a:effectStyle>
          <a:effectLst>
            <a:outerShdw blurRad="63500" dist="12700" dir="5400000" rotWithShape="0">
              <a:srgbClr val="000000">
                <a:alpha val="32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blurRad="76200" dist="38100" dir="5400000" rotWithShape="0">
            <a:srgbClr val="000000">
              <a:alpha val="6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outerShdw blurRad="63500" dist="12700" dir="5400000" rotWithShape="0">
            <a:srgbClr val="000000">
              <a:alpha val="32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lemental">
  <a:themeElements>
    <a:clrScheme name="Elemental">
      <a:dk1>
        <a:srgbClr val="000000"/>
      </a:dk1>
      <a:lt1>
        <a:srgbClr val="FFFFFF"/>
      </a:lt1>
      <a:dk2>
        <a:srgbClr val="A7A7A7"/>
      </a:dk2>
      <a:lt2>
        <a:srgbClr val="535353"/>
      </a:lt2>
      <a:accent1>
        <a:srgbClr val="629DD1"/>
      </a:accent1>
      <a:accent2>
        <a:srgbClr val="297FD5"/>
      </a:accent2>
      <a:accent3>
        <a:srgbClr val="7F8FA9"/>
      </a:accent3>
      <a:accent4>
        <a:srgbClr val="4A66AC"/>
      </a:accent4>
      <a:accent5>
        <a:srgbClr val="5AA2AE"/>
      </a:accent5>
      <a:accent6>
        <a:srgbClr val="9D90A0"/>
      </a:accent6>
      <a:hlink>
        <a:srgbClr val="0000FF"/>
      </a:hlink>
      <a:folHlink>
        <a:srgbClr val="FF00FF"/>
      </a:folHlink>
    </a:clrScheme>
    <a:fontScheme name="Elemental">
      <a:majorFont>
        <a:latin typeface="Helvetica"/>
        <a:ea typeface="Helvetica"/>
        <a:cs typeface="Helvetica"/>
      </a:majorFont>
      <a:minorFont>
        <a:latin typeface="Palatino Linotype"/>
        <a:ea typeface="Palatino Linotype"/>
        <a:cs typeface="Palatino Linotype"/>
      </a:minorFont>
    </a:fontScheme>
    <a:fmtScheme name="Element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60000"/>
              </a:srgbClr>
            </a:outerShdw>
          </a:effectLst>
        </a:effectStyle>
        <a:effectStyle>
          <a:effectLst>
            <a:outerShdw blurRad="76200" dist="38100" dir="5400000" rotWithShape="0">
              <a:srgbClr val="000000">
                <a:alpha val="60000"/>
              </a:srgbClr>
            </a:outerShdw>
          </a:effectLst>
        </a:effectStyle>
        <a:effectStyle>
          <a:effectLst>
            <a:outerShdw blurRad="63500" dist="12700" dir="5400000" rotWithShape="0">
              <a:srgbClr val="000000">
                <a:alpha val="32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blurRad="76200" dist="38100" dir="5400000" rotWithShape="0">
            <a:srgbClr val="000000">
              <a:alpha val="6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outerShdw blurRad="63500" dist="12700" dir="5400000" rotWithShape="0">
            <a:srgbClr val="000000">
              <a:alpha val="32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843</Words>
  <Application>Microsoft Macintosh PowerPoint</Application>
  <PresentationFormat>On-screen Show (4:3)</PresentationFormat>
  <Paragraphs>70</Paragraphs>
  <Slides>41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Baskerville</vt:lpstr>
      <vt:lpstr>Baskerville SemiBold</vt:lpstr>
      <vt:lpstr>Georgia</vt:lpstr>
      <vt:lpstr>Helvetica</vt:lpstr>
      <vt:lpstr>Hoefler Text</vt:lpstr>
      <vt:lpstr>Palatino</vt:lpstr>
      <vt:lpstr>Palatino Linotype</vt:lpstr>
      <vt:lpstr>Wingdings</vt:lpstr>
      <vt:lpstr>Zapf Dingbats</vt:lpstr>
      <vt:lpstr>Elemental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2:14-18</vt:lpstr>
      <vt:lpstr>PowerPoint Presentation</vt:lpstr>
      <vt:lpstr>acts 2:22</vt:lpstr>
      <vt:lpstr>PowerPoint Presentation</vt:lpstr>
      <vt:lpstr>PowerPoint Presentation</vt:lpstr>
      <vt:lpstr>PowerPoint Presentation</vt:lpstr>
      <vt:lpstr>acts 2:22</vt:lpstr>
      <vt:lpstr>acts 2:24</vt:lpstr>
      <vt:lpstr>acts 2:33</vt:lpstr>
      <vt:lpstr>acts 2:36</vt:lpstr>
      <vt:lpstr>PowerPoint Presentation</vt:lpstr>
      <vt:lpstr>acts 2:22-24</vt:lpstr>
      <vt:lpstr>acts 2:25-29</vt:lpstr>
      <vt:lpstr>PowerPoint Presentation</vt:lpstr>
      <vt:lpstr>PowerPoint Presentation</vt:lpstr>
      <vt:lpstr>acts 2:30-35</vt:lpstr>
      <vt:lpstr>PowerPoint Presentation</vt:lpstr>
      <vt:lpstr>acts 2:21</vt:lpstr>
      <vt:lpstr>PowerPoint Presentation</vt:lpstr>
      <vt:lpstr>acts 2:37-41</vt:lpstr>
      <vt:lpstr>PowerPoint Presentation</vt:lpstr>
      <vt:lpstr>acts 2:38</vt:lpstr>
      <vt:lpstr>PowerPoint Presentation</vt:lpstr>
      <vt:lpstr>PowerPoint Presentation</vt:lpstr>
      <vt:lpstr>PowerPoint Presentation</vt:lpstr>
      <vt:lpstr>PowerPoint Presentation</vt:lpstr>
      <vt:lpstr>acts 2:40</vt:lpstr>
      <vt:lpstr>acts 2:21</vt:lpstr>
      <vt:lpstr>PowerPoint Presentation</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Atienza, Roberto G</cp:lastModifiedBy>
  <cp:revision>2</cp:revision>
  <dcterms:modified xsi:type="dcterms:W3CDTF">2017-11-08T19:08:11Z</dcterms:modified>
</cp:coreProperties>
</file>