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TxStyle b="def" i="def"/>
      <a:tcStyle>
        <a:tcBdr/>
        <a:fill>
          <a:solidFill>
            <a:srgbClr val="EA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BE1"/>
          </a:solidFill>
        </a:fill>
      </a:tcStyle>
    </a:wholeTbl>
    <a:band2H>
      <a:tcTxStyle b="def" i="def"/>
      <a:tcStyle>
        <a:tcBdr/>
        <a:fill>
          <a:solidFill>
            <a:srgbClr val="EC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b="def" i="def"/>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p:nvPr>
            <p:ph type="sldImg"/>
          </p:nvPr>
        </p:nvSpPr>
        <p:spPr>
          <a:xfrm>
            <a:off x="1143000" y="685800"/>
            <a:ext cx="4572000" cy="3429000"/>
          </a:xfrm>
          <a:prstGeom prst="rect">
            <a:avLst/>
          </a:prstGeom>
        </p:spPr>
        <p:txBody>
          <a:bodyPr/>
          <a:lstStyle/>
          <a:p>
            <a:pPr/>
          </a:p>
        </p:txBody>
      </p:sp>
      <p:sp>
        <p:nvSpPr>
          <p:cNvPr id="219" name="Shape 219"/>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Palatino Linotype"/>
      </a:defRPr>
    </a:lvl1pPr>
    <a:lvl2pPr indent="228600" latinLnBrk="0">
      <a:defRPr sz="1200">
        <a:solidFill>
          <a:srgbClr val="FFFFFF"/>
        </a:solidFill>
        <a:latin typeface="+mn-lt"/>
        <a:ea typeface="+mn-ea"/>
        <a:cs typeface="+mn-cs"/>
        <a:sym typeface="Palatino Linotype"/>
      </a:defRPr>
    </a:lvl2pPr>
    <a:lvl3pPr indent="457200" latinLnBrk="0">
      <a:defRPr sz="1200">
        <a:solidFill>
          <a:srgbClr val="FFFFFF"/>
        </a:solidFill>
        <a:latin typeface="+mn-lt"/>
        <a:ea typeface="+mn-ea"/>
        <a:cs typeface="+mn-cs"/>
        <a:sym typeface="Palatino Linotype"/>
      </a:defRPr>
    </a:lvl3pPr>
    <a:lvl4pPr indent="685800" latinLnBrk="0">
      <a:defRPr sz="1200">
        <a:solidFill>
          <a:srgbClr val="FFFFFF"/>
        </a:solidFill>
        <a:latin typeface="+mn-lt"/>
        <a:ea typeface="+mn-ea"/>
        <a:cs typeface="+mn-cs"/>
        <a:sym typeface="Palatino Linotype"/>
      </a:defRPr>
    </a:lvl4pPr>
    <a:lvl5pPr indent="914400" latinLnBrk="0">
      <a:defRPr sz="1200">
        <a:solidFill>
          <a:srgbClr val="FFFFFF"/>
        </a:solidFill>
        <a:latin typeface="+mn-lt"/>
        <a:ea typeface="+mn-ea"/>
        <a:cs typeface="+mn-cs"/>
        <a:sym typeface="Palatino Linotype"/>
      </a:defRPr>
    </a:lvl5pPr>
    <a:lvl6pPr indent="1143000" latinLnBrk="0">
      <a:defRPr sz="1200">
        <a:solidFill>
          <a:srgbClr val="FFFFFF"/>
        </a:solidFill>
        <a:latin typeface="+mn-lt"/>
        <a:ea typeface="+mn-ea"/>
        <a:cs typeface="+mn-cs"/>
        <a:sym typeface="Palatino Linotype"/>
      </a:defRPr>
    </a:lvl6pPr>
    <a:lvl7pPr indent="1371600" latinLnBrk="0">
      <a:defRPr sz="1200">
        <a:solidFill>
          <a:srgbClr val="FFFFFF"/>
        </a:solidFill>
        <a:latin typeface="+mn-lt"/>
        <a:ea typeface="+mn-ea"/>
        <a:cs typeface="+mn-cs"/>
        <a:sym typeface="Palatino Linotype"/>
      </a:defRPr>
    </a:lvl7pPr>
    <a:lvl8pPr indent="1600200" latinLnBrk="0">
      <a:defRPr sz="1200">
        <a:solidFill>
          <a:srgbClr val="FFFFFF"/>
        </a:solidFill>
        <a:latin typeface="+mn-lt"/>
        <a:ea typeface="+mn-ea"/>
        <a:cs typeface="+mn-cs"/>
        <a:sym typeface="Palatino Linotype"/>
      </a:defRPr>
    </a:lvl8pPr>
    <a:lvl9pPr indent="1828800" latinLnBrk="0">
      <a:defRPr sz="1200">
        <a:solidFill>
          <a:srgbClr val="FFFFFF"/>
        </a:solidFill>
        <a:latin typeface="+mn-lt"/>
        <a:ea typeface="+mn-ea"/>
        <a:cs typeface="+mn-cs"/>
        <a:sym typeface="Palatino Linotyp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5" name="TextBox 7"/>
          <p:cNvSpPr txBox="1"/>
          <p:nvPr/>
        </p:nvSpPr>
        <p:spPr>
          <a:xfrm>
            <a:off x="1828800" y="3168824"/>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16" name="Title Text"/>
          <p:cNvSpPr txBox="1"/>
          <p:nvPr>
            <p:ph type="title"/>
          </p:nvPr>
        </p:nvSpPr>
        <p:spPr>
          <a:xfrm>
            <a:off x="777240" y="1219200"/>
            <a:ext cx="7543801" cy="2152650"/>
          </a:xfrm>
          <a:prstGeom prst="rect">
            <a:avLst/>
          </a:prstGeom>
        </p:spPr>
        <p:txBody>
          <a:bodyPr/>
          <a:lstStyle>
            <a:lvl1pPr>
              <a:defRPr sz="6000"/>
            </a:lvl1pPr>
          </a:lstStyle>
          <a:p>
            <a:pPr/>
            <a:r>
              <a:t>Title Text</a:t>
            </a:r>
          </a:p>
        </p:txBody>
      </p:sp>
      <p:sp>
        <p:nvSpPr>
          <p:cNvPr id="17" name="Body Level One…"/>
          <p:cNvSpPr txBox="1"/>
          <p:nvPr>
            <p:ph type="body" sz="quarter" idx="1"/>
          </p:nvPr>
        </p:nvSpPr>
        <p:spPr>
          <a:xfrm>
            <a:off x="2133600" y="3375490"/>
            <a:ext cx="6172200" cy="685801"/>
          </a:xfrm>
          <a:prstGeom prst="rect">
            <a:avLst/>
          </a:prstGeom>
        </p:spPr>
        <p:txBody>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2" name="Title Text"/>
          <p:cNvSpPr txBox="1"/>
          <p:nvPr>
            <p:ph type="title"/>
          </p:nvPr>
        </p:nvSpPr>
        <p:spPr>
          <a:prstGeom prst="rect">
            <a:avLst/>
          </a:prstGeom>
        </p:spPr>
        <p:txBody>
          <a:bodyPr/>
          <a:lstStyle/>
          <a:p>
            <a:pPr/>
            <a:r>
              <a:t>Title Text</a:t>
            </a:r>
          </a:p>
        </p:txBody>
      </p:sp>
      <p:sp>
        <p:nvSpPr>
          <p:cNvPr id="103" name="Body Level One…"/>
          <p:cNvSpPr txBox="1"/>
          <p:nvPr>
            <p:ph type="body" sz="half" idx="1"/>
          </p:nvPr>
        </p:nvSpPr>
        <p:spPr>
          <a:xfrm>
            <a:off x="2133600" y="685801"/>
            <a:ext cx="5791200" cy="3505199"/>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11" name="Title Text"/>
          <p:cNvSpPr txBox="1"/>
          <p:nvPr>
            <p:ph type="title"/>
          </p:nvPr>
        </p:nvSpPr>
        <p:spPr>
          <a:xfrm>
            <a:off x="609600" y="609601"/>
            <a:ext cx="2133600" cy="5181601"/>
          </a:xfrm>
          <a:prstGeom prst="rect">
            <a:avLst/>
          </a:prstGeom>
        </p:spPr>
        <p:txBody>
          <a:bodyPr/>
          <a:lstStyle/>
          <a:p>
            <a:pPr/>
            <a:r>
              <a:t>Title Text</a:t>
            </a:r>
          </a:p>
        </p:txBody>
      </p:sp>
      <p:sp>
        <p:nvSpPr>
          <p:cNvPr id="112" name="Body Level One…"/>
          <p:cNvSpPr txBox="1"/>
          <p:nvPr>
            <p:ph type="body" sz="half" idx="1"/>
          </p:nvPr>
        </p:nvSpPr>
        <p:spPr>
          <a:xfrm>
            <a:off x="2895600" y="685801"/>
            <a:ext cx="5029200" cy="4572001"/>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28" name="Group"/>
          <p:cNvGrpSpPr/>
          <p:nvPr/>
        </p:nvGrpSpPr>
        <p:grpSpPr>
          <a:xfrm>
            <a:off x="342899" y="342899"/>
            <a:ext cx="8458201" cy="6134101"/>
            <a:chOff x="0" y="0"/>
            <a:chExt cx="8458200" cy="6134100"/>
          </a:xfrm>
        </p:grpSpPr>
        <p:sp>
          <p:nvSpPr>
            <p:cNvPr id="120" name="Line"/>
            <p:cNvSpPr/>
            <p:nvPr/>
          </p:nvSpPr>
          <p:spPr>
            <a:xfrm>
              <a:off x="88900" y="762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pic>
          <p:nvPicPr>
            <p:cNvPr id="121" name="venetian_dingbat_2.tiff" descr="venetian_dingbat_2.tiff"/>
            <p:cNvPicPr>
              <a:picLocks noChangeAspect="1"/>
            </p:cNvPicPr>
            <p:nvPr/>
          </p:nvPicPr>
          <p:blipFill>
            <a:blip r:embed="rId3">
              <a:extLst/>
            </a:blip>
            <a:stretch>
              <a:fillRect/>
            </a:stretch>
          </p:blipFill>
          <p:spPr>
            <a:xfrm rot="10800000">
              <a:off x="8369300" y="0"/>
              <a:ext cx="88901" cy="88901"/>
            </a:xfrm>
            <a:prstGeom prst="rect">
              <a:avLst/>
            </a:prstGeom>
            <a:ln w="12700" cap="flat">
              <a:noFill/>
              <a:miter lim="400000"/>
            </a:ln>
            <a:effectLst/>
          </p:spPr>
        </p:pic>
        <p:pic>
          <p:nvPicPr>
            <p:cNvPr id="122" name="venetian_dingbat_2.tiff" descr="venetian_dingbat_2.tiff"/>
            <p:cNvPicPr>
              <a:picLocks noChangeAspect="1"/>
            </p:cNvPicPr>
            <p:nvPr/>
          </p:nvPicPr>
          <p:blipFill>
            <a:blip r:embed="rId3">
              <a:extLst/>
            </a:blip>
            <a:stretch>
              <a:fillRect/>
            </a:stretch>
          </p:blipFill>
          <p:spPr>
            <a:xfrm flipH="1" rot="10800000">
              <a:off x="0" y="0"/>
              <a:ext cx="88901" cy="88901"/>
            </a:xfrm>
            <a:prstGeom prst="rect">
              <a:avLst/>
            </a:prstGeom>
            <a:ln w="12700" cap="flat">
              <a:noFill/>
              <a:miter lim="400000"/>
            </a:ln>
            <a:effectLst/>
          </p:spPr>
        </p:pic>
        <p:pic>
          <p:nvPicPr>
            <p:cNvPr id="123" name="venetian_dingbat_2.tiff" descr="venetian_dingbat_2.tiff"/>
            <p:cNvPicPr>
              <a:picLocks noChangeAspect="1"/>
            </p:cNvPicPr>
            <p:nvPr/>
          </p:nvPicPr>
          <p:blipFill>
            <a:blip r:embed="rId3">
              <a:extLst/>
            </a:blip>
            <a:stretch>
              <a:fillRect/>
            </a:stretch>
          </p:blipFill>
          <p:spPr>
            <a:xfrm flipH="1">
              <a:off x="8369300" y="6045200"/>
              <a:ext cx="88901" cy="88901"/>
            </a:xfrm>
            <a:prstGeom prst="rect">
              <a:avLst/>
            </a:prstGeom>
            <a:ln w="12700" cap="flat">
              <a:noFill/>
              <a:miter lim="400000"/>
            </a:ln>
            <a:effectLst>
              <a:outerShdw sx="100000" sy="100000" kx="0" ky="0" algn="b" rotWithShape="0" blurRad="0" dist="0" dir="5400000">
                <a:srgbClr val="D1C9A7">
                  <a:alpha val="42500"/>
                </a:srgbClr>
              </a:outerShdw>
            </a:effectLst>
          </p:spPr>
        </p:pic>
        <p:pic>
          <p:nvPicPr>
            <p:cNvPr id="124" name="venetian_dingbat_2.tiff" descr="venetian_dingbat_2.tiff"/>
            <p:cNvPicPr>
              <a:picLocks noChangeAspect="1"/>
            </p:cNvPicPr>
            <p:nvPr/>
          </p:nvPicPr>
          <p:blipFill>
            <a:blip r:embed="rId3">
              <a:extLst/>
            </a:blip>
            <a:stretch>
              <a:fillRect/>
            </a:stretch>
          </p:blipFill>
          <p:spPr>
            <a:xfrm>
              <a:off x="0" y="6045200"/>
              <a:ext cx="88901" cy="88901"/>
            </a:xfrm>
            <a:prstGeom prst="rect">
              <a:avLst/>
            </a:prstGeom>
            <a:ln w="12700" cap="flat">
              <a:noFill/>
              <a:miter lim="400000"/>
            </a:ln>
            <a:effectLst/>
          </p:spPr>
        </p:pic>
        <p:sp>
          <p:nvSpPr>
            <p:cNvPr id="125" name="Line"/>
            <p:cNvSpPr/>
            <p:nvPr/>
          </p:nvSpPr>
          <p:spPr>
            <a:xfrm>
              <a:off x="88900" y="60579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6" name="Line"/>
            <p:cNvSpPr/>
            <p:nvPr/>
          </p:nvSpPr>
          <p:spPr>
            <a:xfrm flipH="1">
              <a:off x="8369300" y="76200"/>
              <a:ext cx="1" cy="59944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7" name="Line"/>
            <p:cNvSpPr/>
            <p:nvPr/>
          </p:nvSpPr>
          <p:spPr>
            <a:xfrm flipH="1">
              <a:off x="88900" y="76199"/>
              <a:ext cx="1" cy="59817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grpSp>
      <p:sp>
        <p:nvSpPr>
          <p:cNvPr id="129" name="Image"/>
          <p:cNvSpPr/>
          <p:nvPr>
            <p:ph type="pic" sz="half" idx="13"/>
          </p:nvPr>
        </p:nvSpPr>
        <p:spPr>
          <a:xfrm>
            <a:off x="4864100" y="1485900"/>
            <a:ext cx="3430577" cy="3886200"/>
          </a:xfrm>
          <a:prstGeom prst="rect">
            <a:avLst/>
          </a:prstGeom>
          <a:ln w="9525">
            <a:round/>
          </a:ln>
        </p:spPr>
        <p:txBody>
          <a:bodyPr lIns="91439" rIns="91439" anchor="t">
            <a:noAutofit/>
          </a:bodyPr>
          <a:lstStyle/>
          <a:p>
            <a:pPr/>
          </a:p>
        </p:txBody>
      </p:sp>
      <p:sp>
        <p:nvSpPr>
          <p:cNvPr id="130" name="Title Text"/>
          <p:cNvSpPr txBox="1"/>
          <p:nvPr>
            <p:ph type="title"/>
          </p:nvPr>
        </p:nvSpPr>
        <p:spPr>
          <a:xfrm>
            <a:off x="800099" y="2146300"/>
            <a:ext cx="3594101" cy="1651001"/>
          </a:xfrm>
          <a:prstGeom prst="rect">
            <a:avLst/>
          </a:prstGeom>
        </p:spPr>
        <p:txBody>
          <a:bodyPr lIns="50800" tIns="50800" rIns="50800" bIns="50800">
            <a:noAutofit/>
          </a:bodyPr>
          <a:lstStyle>
            <a:lvl1pPr algn="ctr" defTabSz="406400">
              <a:lnSpc>
                <a:spcPct val="90000"/>
              </a:lnSpc>
              <a:defRPr cap="all" sz="4800">
                <a:solidFill>
                  <a:srgbClr val="AF6D51"/>
                </a:solidFill>
                <a:latin typeface="Baskerville"/>
                <a:ea typeface="Baskerville"/>
                <a:cs typeface="Baskerville"/>
                <a:sym typeface="Baskerville"/>
              </a:defRPr>
            </a:lvl1pPr>
          </a:lstStyle>
          <a:p>
            <a:pPr>
              <a:defRPr>
                <a:effectLst/>
              </a:defRPr>
            </a:pPr>
            <a:r>
              <a:t>Title Text</a:t>
            </a:r>
          </a:p>
        </p:txBody>
      </p:sp>
      <p:sp>
        <p:nvSpPr>
          <p:cNvPr id="131" name="Body Level One…"/>
          <p:cNvSpPr txBox="1"/>
          <p:nvPr>
            <p:ph type="body" sz="quarter" idx="1"/>
          </p:nvPr>
        </p:nvSpPr>
        <p:spPr>
          <a:xfrm>
            <a:off x="800099" y="3797300"/>
            <a:ext cx="3594101" cy="1003300"/>
          </a:xfrm>
          <a:prstGeom prst="rect">
            <a:avLst/>
          </a:prstGeom>
        </p:spPr>
        <p:txBody>
          <a:bodyPr lIns="50800" tIns="50800" rIns="50800" bIns="50800" anchor="t">
            <a:noAutofit/>
          </a:bodyPr>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2" name="Slide Number"/>
          <p:cNvSpPr txBox="1"/>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Image"/>
          <p:cNvSpPr/>
          <p:nvPr>
            <p:ph type="pic" sz="quarter" idx="13"/>
          </p:nvPr>
        </p:nvSpPr>
        <p:spPr>
          <a:xfrm>
            <a:off x="482600" y="495300"/>
            <a:ext cx="2871080" cy="3860800"/>
          </a:xfrm>
          <a:prstGeom prst="rect">
            <a:avLst/>
          </a:prstGeom>
          <a:ln w="9525">
            <a:round/>
          </a:ln>
        </p:spPr>
        <p:txBody>
          <a:bodyPr lIns="91439" rIns="91439" anchor="t">
            <a:noAutofit/>
          </a:bodyPr>
          <a:lstStyle/>
          <a:p>
            <a:pPr/>
          </a:p>
        </p:txBody>
      </p:sp>
      <p:sp>
        <p:nvSpPr>
          <p:cNvPr id="140" name="Image"/>
          <p:cNvSpPr/>
          <p:nvPr>
            <p:ph type="pic" sz="half" idx="14"/>
          </p:nvPr>
        </p:nvSpPr>
        <p:spPr>
          <a:xfrm>
            <a:off x="3492500" y="495300"/>
            <a:ext cx="5143500" cy="3866555"/>
          </a:xfrm>
          <a:prstGeom prst="rect">
            <a:avLst/>
          </a:prstGeom>
          <a:ln w="9525">
            <a:round/>
          </a:ln>
        </p:spPr>
        <p:txBody>
          <a:bodyPr lIns="91439" rIns="91439" anchor="t">
            <a:noAutofit/>
          </a:bodyPr>
          <a:lstStyle/>
          <a:p>
            <a:pPr/>
          </a:p>
        </p:txBody>
      </p:sp>
      <p:sp>
        <p:nvSpPr>
          <p:cNvPr id="141" name="Title Text"/>
          <p:cNvSpPr txBox="1"/>
          <p:nvPr>
            <p:ph type="title"/>
          </p:nvPr>
        </p:nvSpPr>
        <p:spPr>
          <a:xfrm>
            <a:off x="584200" y="5016500"/>
            <a:ext cx="7988300" cy="825500"/>
          </a:xfrm>
          <a:prstGeom prst="rect">
            <a:avLst/>
          </a:prstGeom>
          <a:effectLst>
            <a:outerShdw sx="100000" sy="100000" kx="0" ky="0" algn="b" rotWithShape="0" blurRad="12700" dist="25400" dir="16200000">
              <a:srgbClr val="000000">
                <a:alpha val="30000"/>
              </a:srgbClr>
            </a:outerShdw>
          </a:effectLst>
        </p:spPr>
        <p:txBody>
          <a:bodyPr lIns="50800" tIns="50800" rIns="50800" bIns="50800">
            <a:noAutofit/>
          </a:bodyPr>
          <a:lstStyle>
            <a:lvl1pPr algn="ctr" defTabSz="406400">
              <a:lnSpc>
                <a:spcPct val="90000"/>
              </a:lnSpc>
              <a:defRPr cap="all" spc="270" sz="54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42" name="Body Level One…"/>
          <p:cNvSpPr txBox="1"/>
          <p:nvPr>
            <p:ph type="body" sz="quarter" idx="1"/>
          </p:nvPr>
        </p:nvSpPr>
        <p:spPr>
          <a:xfrm>
            <a:off x="584200" y="5842000"/>
            <a:ext cx="7988300" cy="622300"/>
          </a:xfrm>
          <a:prstGeom prst="rect">
            <a:avLst/>
          </a:prstGeom>
          <a:effectLst>
            <a:outerShdw sx="100000" sy="100000" kx="0" ky="0" algn="b" rotWithShape="0" blurRad="12700" dist="254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p:nvPr>
            <p:ph type="sldNum" sz="quarter" idx="2"/>
          </p:nvPr>
        </p:nvSpPr>
        <p:spPr>
          <a:xfrm>
            <a:off x="4445000" y="6324600"/>
            <a:ext cx="266700" cy="304800"/>
          </a:xfrm>
          <a:prstGeom prst="rect">
            <a:avLst/>
          </a:prstGeom>
          <a:effectLst>
            <a:outerShdw sx="100000" sy="100000" kx="0" ky="0" algn="b" rotWithShape="0" blurRad="12700" dist="12700" dir="5400000">
              <a:srgbClr val="FFFFFF">
                <a:alpha val="20000"/>
              </a:srgbClr>
            </a:outerShdw>
          </a:effectLst>
        </p:spPr>
        <p:txBody>
          <a:bodyPr lIns="50800" tIns="50800" rIns="50800" bIns="50800" anchor="t"/>
          <a:lstStyle>
            <a:lvl1pPr algn="ctr" defTabSz="406400">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Image"/>
          <p:cNvSpPr/>
          <p:nvPr>
            <p:ph type="pic" sz="quarter" idx="13"/>
          </p:nvPr>
        </p:nvSpPr>
        <p:spPr>
          <a:xfrm>
            <a:off x="482599" y="495299"/>
            <a:ext cx="2871082" cy="3860801"/>
          </a:xfrm>
          <a:prstGeom prst="rect">
            <a:avLst/>
          </a:prstGeom>
          <a:ln w="9525">
            <a:round/>
          </a:ln>
        </p:spPr>
        <p:txBody>
          <a:bodyPr lIns="91439" rIns="91439" anchor="t">
            <a:noAutofit/>
          </a:bodyPr>
          <a:lstStyle/>
          <a:p>
            <a:pPr/>
          </a:p>
        </p:txBody>
      </p:sp>
      <p:sp>
        <p:nvSpPr>
          <p:cNvPr id="151"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52" name="Title Text"/>
          <p:cNvSpPr txBox="1"/>
          <p:nvPr>
            <p:ph type="title"/>
          </p:nvPr>
        </p:nvSpPr>
        <p:spPr>
          <a:xfrm>
            <a:off x="584199" y="5016500"/>
            <a:ext cx="7988301" cy="825501"/>
          </a:xfrm>
          <a:prstGeom prst="rect">
            <a:avLst/>
          </a:prstGeom>
          <a:effectLst>
            <a:outerShdw sx="100000" sy="100000" kx="0" ky="0" algn="b" rotWithShape="0" blurRad="0" dist="12700" dir="16200000">
              <a:srgbClr val="000000">
                <a:alpha val="30000"/>
              </a:srgbClr>
            </a:outerShdw>
          </a:effectLst>
        </p:spPr>
        <p:txBody>
          <a:bodyPr lIns="50800" tIns="50800" rIns="50800" bIns="50800">
            <a:noAutofit/>
          </a:bodyPr>
          <a:lstStyle>
            <a:lvl1pPr algn="ctr" defTabSz="406400">
              <a:lnSpc>
                <a:spcPct val="90000"/>
              </a:lnSpc>
              <a:defRPr cap="all" spc="260" sz="52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53" name="Body Level One…"/>
          <p:cNvSpPr txBox="1"/>
          <p:nvPr>
            <p:ph type="body" sz="quarter" idx="1"/>
          </p:nvPr>
        </p:nvSpPr>
        <p:spPr>
          <a:xfrm>
            <a:off x="584199" y="5842000"/>
            <a:ext cx="7988301" cy="622300"/>
          </a:xfrm>
          <a:prstGeom prst="rect">
            <a:avLst/>
          </a:prstGeom>
          <a:effectLst>
            <a:outerShdw sx="100000" sy="100000" kx="0" ky="0" algn="b" rotWithShape="0" blurRad="0" dist="127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p:nvPr>
            <p:ph type="sldNum" sz="quarter" idx="2"/>
          </p:nvPr>
        </p:nvSpPr>
        <p:spPr>
          <a:xfrm>
            <a:off x="4451349" y="6324600"/>
            <a:ext cx="254001" cy="2794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11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Image"/>
          <p:cNvSpPr/>
          <p:nvPr>
            <p:ph type="pic" sz="quarter" idx="13"/>
          </p:nvPr>
        </p:nvSpPr>
        <p:spPr>
          <a:xfrm>
            <a:off x="482599" y="495299"/>
            <a:ext cx="2871081" cy="3860801"/>
          </a:xfrm>
          <a:prstGeom prst="rect">
            <a:avLst/>
          </a:prstGeom>
          <a:ln w="9525">
            <a:round/>
          </a:ln>
        </p:spPr>
        <p:txBody>
          <a:bodyPr lIns="91439" rIns="91439" anchor="t">
            <a:noAutofit/>
          </a:bodyPr>
          <a:lstStyle/>
          <a:p>
            <a:pPr/>
          </a:p>
        </p:txBody>
      </p:sp>
      <p:sp>
        <p:nvSpPr>
          <p:cNvPr id="162"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63" name="Title Text"/>
          <p:cNvSpPr txBox="1"/>
          <p:nvPr>
            <p:ph type="title"/>
          </p:nvPr>
        </p:nvSpPr>
        <p:spPr>
          <a:xfrm>
            <a:off x="584199" y="5016500"/>
            <a:ext cx="7988301" cy="825501"/>
          </a:xfrm>
          <a:prstGeom prst="rect">
            <a:avLst/>
          </a:prstGeom>
          <a:effectLst>
            <a:outerShdw sx="100000" sy="100000" kx="0" ky="0" algn="b" rotWithShape="0" blurRad="0" dist="0" dir="16200000">
              <a:srgbClr val="000000">
                <a:alpha val="30000"/>
              </a:srgbClr>
            </a:outerShdw>
          </a:effectLst>
        </p:spPr>
        <p:txBody>
          <a:bodyPr lIns="50800" tIns="50800" rIns="50800" bIns="50800">
            <a:noAutofit/>
          </a:bodyPr>
          <a:lstStyle>
            <a:lvl1pPr algn="ctr" defTabSz="406400">
              <a:lnSpc>
                <a:spcPct val="90000"/>
              </a:lnSpc>
              <a:defRPr cap="all" spc="250" sz="50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64" name="Body Level One…"/>
          <p:cNvSpPr txBox="1"/>
          <p:nvPr>
            <p:ph type="body" sz="quarter" idx="1"/>
          </p:nvPr>
        </p:nvSpPr>
        <p:spPr>
          <a:xfrm>
            <a:off x="584199" y="5842000"/>
            <a:ext cx="7988301" cy="622300"/>
          </a:xfrm>
          <a:prstGeom prst="rect">
            <a:avLst/>
          </a:prstGeom>
          <a:effectLst>
            <a:outerShdw sx="100000" sy="100000" kx="0" ky="0" algn="b" rotWithShape="0" blurRad="0" dist="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p:nvPr>
            <p:ph type="sldNum" sz="quarter" idx="2"/>
          </p:nvPr>
        </p:nvSpPr>
        <p:spPr>
          <a:xfrm>
            <a:off x="4464049" y="6324600"/>
            <a:ext cx="228601" cy="2413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9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580429" y="2143125"/>
            <a:ext cx="7983142" cy="1598415"/>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73" name="Body Level One…"/>
          <p:cNvSpPr txBox="1"/>
          <p:nvPr>
            <p:ph type="body" sz="quarter" idx="1"/>
          </p:nvPr>
        </p:nvSpPr>
        <p:spPr>
          <a:xfrm>
            <a:off x="580429" y="3732609"/>
            <a:ext cx="7983142" cy="910829"/>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Image"/>
          <p:cNvSpPr/>
          <p:nvPr>
            <p:ph type="pic" sz="half" idx="13"/>
          </p:nvPr>
        </p:nvSpPr>
        <p:spPr>
          <a:xfrm>
            <a:off x="5375671" y="1214437"/>
            <a:ext cx="3286126" cy="4348759"/>
          </a:xfrm>
          <a:prstGeom prst="rect">
            <a:avLst/>
          </a:prstGeom>
          <a:ln w="9525">
            <a:round/>
          </a:ln>
        </p:spPr>
        <p:txBody>
          <a:bodyPr lIns="91439" rIns="91439" anchor="t">
            <a:noAutofit/>
          </a:bodyPr>
          <a:lstStyle/>
          <a:p>
            <a:pPr/>
          </a:p>
        </p:txBody>
      </p:sp>
      <p:sp>
        <p:nvSpPr>
          <p:cNvPr id="182" name="Title Text"/>
          <p:cNvSpPr txBox="1"/>
          <p:nvPr>
            <p:ph type="title"/>
          </p:nvPr>
        </p:nvSpPr>
        <p:spPr>
          <a:xfrm>
            <a:off x="214312" y="1250156"/>
            <a:ext cx="5152431" cy="2348509"/>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83" name="Body Level One…"/>
          <p:cNvSpPr txBox="1"/>
          <p:nvPr>
            <p:ph type="body" sz="quarter" idx="1"/>
          </p:nvPr>
        </p:nvSpPr>
        <p:spPr>
          <a:xfrm>
            <a:off x="214312" y="3634382"/>
            <a:ext cx="5152431" cy="1928814"/>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Title Text"/>
          <p:cNvSpPr txBox="1"/>
          <p:nvPr>
            <p:ph type="title"/>
          </p:nvPr>
        </p:nvSpPr>
        <p:spPr>
          <a:xfrm>
            <a:off x="580429" y="35718"/>
            <a:ext cx="7983142" cy="1428751"/>
          </a:xfrm>
          <a:prstGeom prst="rect">
            <a:avLst/>
          </a:prstGeom>
        </p:spPr>
        <p:txBody>
          <a:bodyPr lIns="35718" tIns="35718" rIns="35718" bIns="35718" anchor="ctr"/>
          <a:lstStyle>
            <a:lvl1pPr algn="ctr" defTabSz="410765">
              <a:lnSpc>
                <a:spcPct val="90000"/>
              </a:lnSpc>
              <a:defRPr cap="all" spc="220" sz="4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192" name="Body Level One…"/>
          <p:cNvSpPr txBox="1"/>
          <p:nvPr>
            <p:ph type="body" idx="1"/>
          </p:nvPr>
        </p:nvSpPr>
        <p:spPr>
          <a:xfrm>
            <a:off x="580429" y="1902023"/>
            <a:ext cx="7983142" cy="4375548"/>
          </a:xfrm>
          <a:prstGeom prst="rect">
            <a:avLst/>
          </a:prstGeom>
        </p:spPr>
        <p:txBody>
          <a:bodyPr lIns="35718" tIns="35718" rIns="35718" bIns="35718"/>
          <a:lstStyle>
            <a:lvl1pPr marL="2878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7196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1514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5832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0150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3" name="Slide Number"/>
          <p:cNvSpPr txBox="1"/>
          <p:nvPr>
            <p:ph type="sldNum" sz="quarter" idx="2"/>
          </p:nvPr>
        </p:nvSpPr>
        <p:spPr>
          <a:xfrm>
            <a:off x="4458195" y="6322218"/>
            <a:ext cx="236539"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Johnny Appleseed"/>
          <p:cNvSpPr txBox="1"/>
          <p:nvPr>
            <p:ph type="body" sz="quarter" idx="13"/>
          </p:nvPr>
        </p:nvSpPr>
        <p:spPr>
          <a:xfrm>
            <a:off x="913592" y="4473773"/>
            <a:ext cx="7313415" cy="357188"/>
          </a:xfrm>
          <a:prstGeom prst="rect">
            <a:avLst/>
          </a:prstGeom>
        </p:spPr>
        <p:txBody>
          <a:bodyPr lIns="35718" tIns="35718" rIns="35718" bIns="35718">
            <a:spAutoFit/>
          </a:bodyPr>
          <a:lstStyle>
            <a:lvl1pPr marL="0" indent="0" algn="ctr" defTabSz="410765">
              <a:spcBef>
                <a:spcPts val="0"/>
              </a:spcBef>
              <a:buSzTx/>
              <a:buNone/>
              <a:defRPr i="1" sz="18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-Johnny Appleseed</a:t>
            </a:r>
          </a:p>
        </p:txBody>
      </p:sp>
      <p:sp>
        <p:nvSpPr>
          <p:cNvPr id="201" name="“Type a quote here.”"/>
          <p:cNvSpPr txBox="1"/>
          <p:nvPr>
            <p:ph type="body" sz="quarter" idx="14"/>
          </p:nvPr>
        </p:nvSpPr>
        <p:spPr>
          <a:xfrm>
            <a:off x="884039" y="3044626"/>
            <a:ext cx="7375922" cy="393701"/>
          </a:xfrm>
          <a:prstGeom prst="rect">
            <a:avLst/>
          </a:prstGeom>
        </p:spPr>
        <p:txBody>
          <a:bodyPr lIns="35718" tIns="35718" rIns="35718" bIns="35718">
            <a:spAutoFit/>
          </a:bodyPr>
          <a:lstStyle>
            <a:lvl1pPr marL="0" indent="0" algn="ctr" defTabSz="410765">
              <a:lnSpc>
                <a:spcPct val="155000"/>
              </a:lnSpc>
              <a:spcBef>
                <a:spcPts val="1600"/>
              </a:spcBef>
              <a:buSzTx/>
              <a:buNone/>
              <a:defRPr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“Type a quote here.”</a:t>
            </a:r>
          </a:p>
        </p:txBody>
      </p:sp>
      <p:sp>
        <p:nvSpPr>
          <p:cNvPr id="202"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5" name="Body Level One…"/>
          <p:cNvSpPr txBox="1"/>
          <p:nvPr>
            <p:ph type="body" sz="half" idx="1"/>
          </p:nvPr>
        </p:nvSpPr>
        <p:spPr>
          <a:xfrm>
            <a:off x="2133600" y="685801"/>
            <a:ext cx="6096000" cy="365759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Title Text"/>
          <p:cNvSpPr txBox="1"/>
          <p:nvPr>
            <p:ph type="title"/>
          </p:nvPr>
        </p:nvSpPr>
        <p:spPr>
          <a:prstGeom prst="rect">
            <a:avLst/>
          </a:prstGeom>
        </p:spPr>
        <p:txBody>
          <a:bodyPr/>
          <a:lstStyle/>
          <a:p>
            <a:pPr/>
            <a:r>
              <a:t>Title Text</a:t>
            </a:r>
          </a:p>
        </p:txBody>
      </p:sp>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Image"/>
          <p:cNvSpPr/>
          <p:nvPr>
            <p:ph type="pic" sz="half" idx="13"/>
          </p:nvPr>
        </p:nvSpPr>
        <p:spPr>
          <a:xfrm>
            <a:off x="5375671" y="1214436"/>
            <a:ext cx="3286128" cy="4348761"/>
          </a:xfrm>
          <a:prstGeom prst="rect">
            <a:avLst/>
          </a:prstGeom>
        </p:spPr>
        <p:txBody>
          <a:bodyPr lIns="91439" rIns="91439" anchor="t">
            <a:noAutofit/>
          </a:bodyPr>
          <a:lstStyle/>
          <a:p>
            <a:pPr/>
          </a:p>
        </p:txBody>
      </p:sp>
      <p:sp>
        <p:nvSpPr>
          <p:cNvPr id="210" name="Title Text"/>
          <p:cNvSpPr txBox="1"/>
          <p:nvPr>
            <p:ph type="title"/>
          </p:nvPr>
        </p:nvSpPr>
        <p:spPr>
          <a:xfrm>
            <a:off x="214310" y="1250155"/>
            <a:ext cx="5152434" cy="2348510"/>
          </a:xfrm>
          <a:prstGeom prst="rect">
            <a:avLst/>
          </a:prstGeom>
          <a:effectLst>
            <a:outerShdw sx="100000" sy="100000" kx="0" ky="0" algn="b" rotWithShape="0" blurRad="0" dist="0" dir="5400000">
              <a:srgbClr val="FFFFFF"/>
            </a:outerShdw>
          </a:effectLst>
        </p:spPr>
        <p:txBody>
          <a:bodyPr lIns="35718" tIns="35718" rIns="35718" bIns="35718"/>
          <a:lstStyle>
            <a:lvl1pPr algn="ctr" defTabSz="410765">
              <a:lnSpc>
                <a:spcPct val="90000"/>
              </a:lnSpc>
              <a:defRPr cap="all" spc="190" sz="38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211" name="Body Level One…"/>
          <p:cNvSpPr txBox="1"/>
          <p:nvPr>
            <p:ph type="body" sz="quarter" idx="1"/>
          </p:nvPr>
        </p:nvSpPr>
        <p:spPr>
          <a:xfrm>
            <a:off x="214310" y="3634382"/>
            <a:ext cx="5152434" cy="1928815"/>
          </a:xfrm>
          <a:prstGeom prst="rect">
            <a:avLst/>
          </a:prstGeom>
        </p:spPr>
        <p:txBody>
          <a:bodyPr lIns="35718" tIns="35718" rIns="35718" bIns="35718" anchor="t"/>
          <a:lstStyle>
            <a:lvl1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4483596" y="6322218"/>
            <a:ext cx="185738" cy="2111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8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4" name="TextBox 7"/>
          <p:cNvSpPr txBox="1"/>
          <p:nvPr/>
        </p:nvSpPr>
        <p:spPr>
          <a:xfrm>
            <a:off x="4267200" y="4074497"/>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35" name="Body Level One…"/>
          <p:cNvSpPr txBox="1"/>
          <p:nvPr>
            <p:ph type="body" sz="quarter" idx="1"/>
          </p:nvPr>
        </p:nvSpPr>
        <p:spPr>
          <a:xfrm>
            <a:off x="4572000" y="4267367"/>
            <a:ext cx="3733800" cy="731521"/>
          </a:xfrm>
          <a:prstGeom prst="rect">
            <a:avLst/>
          </a:prstGeom>
        </p:spPr>
        <p:txBody>
          <a:bodyPr/>
          <a:lstStyle>
            <a:lvl1pPr marL="0" indent="0">
              <a:spcBef>
                <a:spcPts val="400"/>
              </a:spcBef>
              <a:buSzTx/>
              <a:buNone/>
              <a:defRPr sz="1800"/>
            </a:lvl1pPr>
            <a:lvl2pPr marL="0" indent="457200">
              <a:spcBef>
                <a:spcPts val="400"/>
              </a:spcBef>
              <a:buSzTx/>
              <a:buNone/>
              <a:defRPr sz="1800"/>
            </a:lvl2pPr>
            <a:lvl3pPr marL="0" indent="914400">
              <a:spcBef>
                <a:spcPts val="400"/>
              </a:spcBef>
              <a:buSzTx/>
              <a:buNone/>
              <a:defRPr sz="1800"/>
            </a:lvl3pPr>
            <a:lvl4pPr marL="0" indent="1371600">
              <a:spcBef>
                <a:spcPts val="400"/>
              </a:spcBef>
              <a:buSzTx/>
              <a:buNone/>
              <a:defRPr sz="1800"/>
            </a:lvl4pPr>
            <a:lvl5pPr marL="0" indent="1828800">
              <a:spcBef>
                <a:spcPts val="400"/>
              </a:spcBef>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6" name="Title Text"/>
          <p:cNvSpPr txBox="1"/>
          <p:nvPr>
            <p:ph type="title"/>
          </p:nvPr>
        </p:nvSpPr>
        <p:spPr>
          <a:xfrm>
            <a:off x="2286000" y="1905000"/>
            <a:ext cx="6035041" cy="2350008"/>
          </a:xfrm>
          <a:prstGeom prst="rect">
            <a:avLst/>
          </a:prstGeom>
        </p:spPr>
        <p:txBody>
          <a:bodyPr/>
          <a:lstStyle>
            <a:lvl1pPr>
              <a:defRPr sz="5400"/>
            </a:lvl1pPr>
          </a:lstStyle>
          <a:p>
            <a:pPr/>
            <a:r>
              <a:t>Title Text</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Body Level One…"/>
          <p:cNvSpPr txBox="1"/>
          <p:nvPr>
            <p:ph type="body" sz="quarter" idx="1"/>
          </p:nvPr>
        </p:nvSpPr>
        <p:spPr>
          <a:xfrm>
            <a:off x="1344167" y="658368"/>
            <a:ext cx="3273554" cy="3429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3" name="Body Level One…"/>
          <p:cNvSpPr txBox="1"/>
          <p:nvPr>
            <p:ph type="body" sz="quarter" idx="1"/>
          </p:nvPr>
        </p:nvSpPr>
        <p:spPr>
          <a:xfrm>
            <a:off x="1341119" y="661976"/>
            <a:ext cx="3273554" cy="639763"/>
          </a:xfrm>
          <a:prstGeom prst="rect">
            <a:avLst/>
          </a:prstGeom>
        </p:spPr>
        <p:txBody>
          <a:bodyPr/>
          <a:lstStyle>
            <a:lvl1pPr marL="0" indent="0">
              <a:buSzTx/>
              <a:buNone/>
              <a:defRPr sz="2200"/>
            </a:lvl1pPr>
            <a:lvl2pPr marL="0" indent="457200">
              <a:buSzTx/>
              <a:buNone/>
              <a:defRPr sz="2200"/>
            </a:lvl2pPr>
            <a:lvl3pPr marL="0" indent="914400">
              <a:buSzTx/>
              <a:buNone/>
              <a:defRPr sz="2200"/>
            </a:lvl3pPr>
            <a:lvl4pPr marL="0" indent="1371600">
              <a:buSzTx/>
              <a:buNone/>
              <a:defRPr sz="2200"/>
            </a:lvl4pPr>
            <a:lvl5pPr marL="0" indent="1828800">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54" name="Text Placeholder 4"/>
          <p:cNvSpPr/>
          <p:nvPr>
            <p:ph type="body" sz="quarter" idx="13"/>
          </p:nvPr>
        </p:nvSpPr>
        <p:spPr>
          <a:xfrm>
            <a:off x="5029200" y="661976"/>
            <a:ext cx="3273553" cy="639763"/>
          </a:xfrm>
          <a:prstGeom prst="rect">
            <a:avLst/>
          </a:prstGeom>
        </p:spPr>
        <p:txBody>
          <a:bodyPr/>
          <a:lstStyle/>
          <a:p>
            <a:pPr marL="0" indent="0">
              <a:buSzTx/>
              <a:buNone/>
              <a:defRPr sz="2200"/>
            </a:pPr>
          </a:p>
        </p:txBody>
      </p:sp>
      <p:sp>
        <p:nvSpPr>
          <p:cNvPr id="55" name="TextBox 12"/>
          <p:cNvSpPr txBox="1"/>
          <p:nvPr/>
        </p:nvSpPr>
        <p:spPr>
          <a:xfrm>
            <a:off x="105663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6" name="TextBox 17"/>
          <p:cNvSpPr txBox="1"/>
          <p:nvPr/>
        </p:nvSpPr>
        <p:spPr>
          <a:xfrm>
            <a:off x="478027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5" name="Title Text"/>
          <p:cNvSpPr txBox="1"/>
          <p:nvPr>
            <p:ph type="title"/>
          </p:nvPr>
        </p:nvSpPr>
        <p:spPr>
          <a:prstGeom prst="rect">
            <a:avLst/>
          </a:prstGeom>
        </p:spPr>
        <p:txBody>
          <a:body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TextBox 8"/>
          <p:cNvSpPr txBox="1"/>
          <p:nvPr/>
        </p:nvSpPr>
        <p:spPr>
          <a:xfrm>
            <a:off x="5328920" y="1774587"/>
            <a:ext cx="457201"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8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81" name="Body Level One…"/>
          <p:cNvSpPr txBox="1"/>
          <p:nvPr>
            <p:ph type="body" sz="half" idx="1"/>
          </p:nvPr>
        </p:nvSpPr>
        <p:spPr>
          <a:xfrm>
            <a:off x="838200" y="685801"/>
            <a:ext cx="4343400" cy="3429001"/>
          </a:xfrm>
          <a:prstGeom prst="rect">
            <a:avLst/>
          </a:prstGeom>
        </p:spPr>
        <p:txBody>
          <a:bodyPr/>
          <a:lstStyle>
            <a:lvl1pPr>
              <a:defRPr sz="2400"/>
            </a:lvl1pPr>
            <a:lvl2pPr marL="663355" indent="-279307">
              <a:defRPr sz="2400"/>
            </a:lvl2pPr>
            <a:lvl3pPr marL="1057046" indent="-307238">
              <a:defRPr sz="2400"/>
            </a:lvl3pPr>
            <a:lvl4pPr marL="1456944" indent="-341376">
              <a:defRPr sz="2400"/>
            </a:lvl4pPr>
            <a:lvl5pPr marL="1731264" indent="-341376">
              <a:defRPr sz="2400"/>
            </a:lvl5pPr>
          </a:lstStyle>
          <a:p>
            <a:pPr/>
            <a:r>
              <a:t>Body Level One</a:t>
            </a:r>
          </a:p>
          <a:p>
            <a:pPr lvl="1"/>
            <a:r>
              <a:t>Body Level Two</a:t>
            </a:r>
          </a:p>
          <a:p>
            <a:pPr lvl="2"/>
            <a:r>
              <a:t>Body Level Three</a:t>
            </a:r>
          </a:p>
          <a:p>
            <a:pPr lvl="3"/>
            <a:r>
              <a:t>Body Level Four</a:t>
            </a:r>
          </a:p>
          <a:p>
            <a:pPr lvl="4"/>
            <a:r>
              <a:t>Body Level Five</a:t>
            </a:r>
          </a:p>
        </p:txBody>
      </p:sp>
      <p:sp>
        <p:nvSpPr>
          <p:cNvPr id="82" name="Text Placeholder 3"/>
          <p:cNvSpPr/>
          <p:nvPr>
            <p:ph type="body" sz="quarter" idx="13"/>
          </p:nvPr>
        </p:nvSpPr>
        <p:spPr>
          <a:xfrm>
            <a:off x="5715000" y="685801"/>
            <a:ext cx="2590800" cy="3429001"/>
          </a:xfrm>
          <a:prstGeom prst="rect">
            <a:avLst/>
          </a:prstGeom>
        </p:spPr>
        <p:txBody>
          <a:bodyPr/>
          <a:lstStyle/>
          <a:p>
            <a:pPr marL="0" indent="0">
              <a:spcBef>
                <a:spcPts val="300"/>
              </a:spcBef>
              <a:buSzTx/>
              <a:buNone/>
              <a:defRPr sz="1600"/>
            </a:pPr>
          </a:p>
        </p:txBody>
      </p:sp>
      <p:sp>
        <p:nvSpPr>
          <p:cNvPr id="83" name="Title Text"/>
          <p:cNvSpPr txBox="1"/>
          <p:nvPr>
            <p:ph type="title"/>
          </p:nvPr>
        </p:nvSpPr>
        <p:spPr>
          <a:prstGeom prst="rect">
            <a:avLst/>
          </a:prstGeom>
        </p:spPr>
        <p:txBody>
          <a:body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1" name="Picture Placeholder 2"/>
          <p:cNvSpPr/>
          <p:nvPr>
            <p:ph type="pic" sz="half" idx="13"/>
          </p:nvPr>
        </p:nvSpPr>
        <p:spPr>
          <a:xfrm>
            <a:off x="1219200" y="612775"/>
            <a:ext cx="6705600" cy="2546986"/>
          </a:xfrm>
          <a:prstGeom prst="rect">
            <a:avLst/>
          </a:prstGeom>
          <a:effectLst>
            <a:outerShdw sx="100000" sy="100000" kx="0" ky="0" algn="b" rotWithShape="0" blurRad="152400" dist="317500" dir="5400000">
              <a:srgbClr val="000000">
                <a:alpha val="15000"/>
              </a:srgbClr>
            </a:outerShdw>
          </a:effectLst>
        </p:spPr>
        <p:txBody>
          <a:bodyPr lIns="91439" rIns="91439" anchor="t">
            <a:noAutofit/>
          </a:bodyPr>
          <a:lstStyle/>
          <a:p>
            <a:pPr/>
          </a:p>
        </p:txBody>
      </p:sp>
      <p:sp>
        <p:nvSpPr>
          <p:cNvPr id="92" name="Body Level One…"/>
          <p:cNvSpPr txBox="1"/>
          <p:nvPr>
            <p:ph type="body" sz="quarter" idx="1"/>
          </p:nvPr>
        </p:nvSpPr>
        <p:spPr>
          <a:xfrm>
            <a:off x="2743200" y="3453046"/>
            <a:ext cx="5029200" cy="720805"/>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93" name="TextBox 8"/>
          <p:cNvSpPr txBox="1"/>
          <p:nvPr/>
        </p:nvSpPr>
        <p:spPr>
          <a:xfrm>
            <a:off x="2435351" y="3331464"/>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94" name="Title Text"/>
          <p:cNvSpPr txBox="1"/>
          <p:nvPr>
            <p:ph type="title"/>
          </p:nvPr>
        </p:nvSpPr>
        <p:spPr>
          <a:prstGeom prst="rect">
            <a:avLst/>
          </a:prstGeom>
        </p:spPr>
        <p:txBody>
          <a:bodyPr/>
          <a:lstStyle/>
          <a:p>
            <a:pPr/>
            <a:r>
              <a:t>Title Text</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ctangle 6"/>
          <p:cNvSpPr/>
          <p:nvPr/>
        </p:nvSpPr>
        <p:spPr>
          <a:xfrm>
            <a:off x="0" y="0"/>
            <a:ext cx="9144000" cy="6858000"/>
          </a:xfrm>
          <a:prstGeom prst="rect">
            <a:avLst/>
          </a:prstGeom>
          <a:gradFill>
            <a:gsLst>
              <a:gs pos="0">
                <a:srgbClr val="504652">
                  <a:alpha val="36000"/>
                </a:srgbClr>
              </a:gs>
              <a:gs pos="100000">
                <a:srgbClr val="242852">
                  <a:alpha val="10000"/>
                </a:srgbClr>
              </a:gs>
            </a:gsLst>
            <a:lin ang="5400000"/>
          </a:gradFill>
          <a:ln w="12700">
            <a:miter lim="400000"/>
          </a:ln>
        </p:spPr>
        <p:txBody>
          <a:bodyPr lIns="45719" rIns="45719" anchor="ctr"/>
          <a:lstStyle/>
          <a:p>
            <a:pPr algn="ctr">
              <a:defRPr>
                <a:solidFill>
                  <a:srgbClr val="FFFFFF"/>
                </a:solidFill>
              </a:defRPr>
            </a:pPr>
          </a:p>
        </p:txBody>
      </p:sp>
      <p:sp>
        <p:nvSpPr>
          <p:cNvPr id="3" name="Oval 7"/>
          <p:cNvSpPr/>
          <p:nvPr/>
        </p:nvSpPr>
        <p:spPr>
          <a:xfrm rot="19724275">
            <a:off x="1373221" y="1038439"/>
            <a:ext cx="7240621" cy="5706989"/>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4" name="Oval 8"/>
          <p:cNvSpPr/>
          <p:nvPr/>
        </p:nvSpPr>
        <p:spPr>
          <a:xfrm rot="17656910">
            <a:off x="-274211" y="1165874"/>
            <a:ext cx="5538473" cy="448046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5" name="Oval 9"/>
          <p:cNvSpPr/>
          <p:nvPr/>
        </p:nvSpPr>
        <p:spPr>
          <a:xfrm rot="19724275">
            <a:off x="3277954" y="116853"/>
            <a:ext cx="6479364" cy="4754760"/>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6" name="Title Text"/>
          <p:cNvSpPr txBox="1"/>
          <p:nvPr>
            <p:ph type="title"/>
          </p:nvPr>
        </p:nvSpPr>
        <p:spPr>
          <a:xfrm>
            <a:off x="777240" y="4876800"/>
            <a:ext cx="7543801"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7"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822960" y="5887211"/>
            <a:ext cx="234189" cy="259589"/>
          </a:xfrm>
          <a:prstGeom prst="rect">
            <a:avLst/>
          </a:prstGeom>
          <a:ln w="12700">
            <a:miter lim="400000"/>
          </a:ln>
        </p:spPr>
        <p:txBody>
          <a:bodyPr wrap="none" lIns="9144" tIns="9144" rIns="9144" bIns="9144" anchor="b">
            <a:spAutoFit/>
          </a:bodyPr>
          <a:lstStyle>
            <a:lvl1pPr>
              <a:defRPr sz="1600">
                <a:solidFill>
                  <a:srgbClr val="FFFFFF">
                    <a:alpha val="60000"/>
                  </a:srgb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titleStyle>
    <p:bodyStyle>
      <a:lvl1pPr marL="274320" marR="0" indent="-256031"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667030" marR="0" indent="-28298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1066082" marR="0" indent="-31627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1451610" marR="0" indent="-33604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1748332" marR="0" indent="-35844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209397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236829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264261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296265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1pPr>
      <a:lvl2pPr marL="0" marR="0" indent="457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2pPr>
      <a:lvl3pPr marL="0" marR="0" indent="914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3pPr>
      <a:lvl4pPr marL="0" marR="0" indent="1371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4pPr>
      <a:lvl5pPr marL="0" marR="0" indent="18288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5pPr>
      <a:lvl6pPr marL="0" marR="0" indent="22860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6pPr>
      <a:lvl7pPr marL="0" marR="0" indent="2743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7pPr>
      <a:lvl8pPr marL="0" marR="0" indent="3200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8pPr>
      <a:lvl9pPr marL="0" marR="0" indent="3657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jpeg"/><Relationship Id="rId3"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22"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Acts 11:19-21"/>
          <p:cNvSpPr txBox="1"/>
          <p:nvPr>
            <p:ph type="title"/>
          </p:nvPr>
        </p:nvSpPr>
        <p:spPr>
          <a:prstGeom prst="rect">
            <a:avLst/>
          </a:prstGeom>
        </p:spPr>
        <p:txBody>
          <a:bodyPr/>
          <a:lstStyle/>
          <a:p>
            <a:pPr/>
            <a:r>
              <a:t>Acts 11:19-21</a:t>
            </a:r>
          </a:p>
        </p:txBody>
      </p:sp>
      <p:sp>
        <p:nvSpPr>
          <p:cNvPr id="249"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t>
            </a:r>
            <a:r>
              <a:rPr b="1"/>
              <a:t>And the hand of the Lord was with them</a:t>
            </a:r>
            <a:r>
              <a:t>, and a great number who believed turned to the Lord.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What should we do?…"/>
          <p:cNvSpPr txBox="1"/>
          <p:nvPr>
            <p:ph type="body" idx="1"/>
          </p:nvPr>
        </p:nvSpPr>
        <p:spPr>
          <a:xfrm>
            <a:off x="290165" y="226169"/>
            <a:ext cx="8563670" cy="6405662"/>
          </a:xfrm>
          <a:prstGeom prst="rect">
            <a:avLst/>
          </a:prstGeom>
        </p:spPr>
        <p:txBody>
          <a:bodyPr anchor="ctr"/>
          <a:lstStyle/>
          <a:p>
            <a:pPr defTabSz="365581">
              <a:defRPr b="1" i="0" sz="2492">
                <a:effectLst>
                  <a:outerShdw sx="100000" sy="100000" kx="0" ky="0" algn="b" rotWithShape="0" blurRad="22606" dist="11303" dir="0">
                    <a:srgbClr val="FFFFFF">
                      <a:alpha val="45000"/>
                    </a:srgbClr>
                  </a:outerShdw>
                </a:effectLst>
              </a:defRPr>
            </a:pPr>
            <a:r>
              <a:t>—verse 20—</a:t>
            </a:r>
          </a:p>
          <a:p>
            <a:pPr defTabSz="365581">
              <a:defRPr i="0" sz="2492">
                <a:effectLst>
                  <a:outerShdw sx="100000" sy="100000" kx="0" ky="0" algn="b" rotWithShape="0" blurRad="22606" dist="11303" dir="0">
                    <a:srgbClr val="FFFFFF">
                      <a:alpha val="45000"/>
                    </a:srgbClr>
                  </a:outerShdw>
                </a:effectLst>
              </a:defRPr>
            </a:pPr>
            <a:r>
              <a:t>But there were some of them, men of Cyprus and Cyrene, who on coming </a:t>
            </a:r>
            <a:r>
              <a:rPr b="1"/>
              <a:t>to Antioch</a:t>
            </a:r>
            <a:r>
              <a:t> spoke to the Hellenists.</a:t>
            </a:r>
          </a:p>
          <a:p>
            <a:pPr defTabSz="365581">
              <a:defRPr i="0" sz="2492">
                <a:effectLst>
                  <a:outerShdw sx="100000" sy="100000" kx="0" ky="0" algn="b" rotWithShape="0" blurRad="22606" dist="11303" dir="0">
                    <a:srgbClr val="FFFFFF">
                      <a:alpha val="45000"/>
                    </a:srgbClr>
                  </a:outerShdw>
                </a:effectLst>
              </a:defRPr>
            </a:pPr>
          </a:p>
          <a:p>
            <a:pPr defTabSz="365581">
              <a:defRPr b="1" i="0" sz="2492">
                <a:effectLst>
                  <a:outerShdw sx="100000" sy="100000" kx="0" ky="0" algn="b" rotWithShape="0" blurRad="22606" dist="11303" dir="0">
                    <a:srgbClr val="FFFFFF">
                      <a:alpha val="45000"/>
                    </a:srgbClr>
                  </a:outerShdw>
                </a:effectLst>
              </a:defRPr>
            </a:pPr>
            <a:r>
              <a:t>—verse 22—</a:t>
            </a:r>
          </a:p>
          <a:p>
            <a:pPr defTabSz="365581">
              <a:defRPr i="0" sz="2492">
                <a:effectLst>
                  <a:outerShdw sx="100000" sy="100000" kx="0" ky="0" algn="b" rotWithShape="0" blurRad="22606" dist="11303" dir="0">
                    <a:srgbClr val="FFFFFF">
                      <a:alpha val="45000"/>
                    </a:srgbClr>
                  </a:outerShdw>
                </a:effectLst>
              </a:defRPr>
            </a:pPr>
            <a:r>
              <a:t>The report of this came to the ears of the church in Jerusalem, and they sent Barnabas </a:t>
            </a:r>
            <a:r>
              <a:rPr b="1"/>
              <a:t>to Antioch</a:t>
            </a:r>
            <a:r>
              <a:t>.</a:t>
            </a:r>
          </a:p>
          <a:p>
            <a:pPr defTabSz="365581">
              <a:defRPr i="0" sz="2492">
                <a:effectLst>
                  <a:outerShdw sx="100000" sy="100000" kx="0" ky="0" algn="b" rotWithShape="0" blurRad="22606" dist="11303" dir="0">
                    <a:srgbClr val="FFFFFF">
                      <a:alpha val="45000"/>
                    </a:srgbClr>
                  </a:outerShdw>
                </a:effectLst>
              </a:defRPr>
            </a:pPr>
          </a:p>
          <a:p>
            <a:pPr defTabSz="365581">
              <a:defRPr b="1" i="0" sz="2492">
                <a:effectLst>
                  <a:outerShdw sx="100000" sy="100000" kx="0" ky="0" algn="b" rotWithShape="0" blurRad="22606" dist="11303" dir="0">
                    <a:srgbClr val="FFFFFF">
                      <a:alpha val="45000"/>
                    </a:srgbClr>
                  </a:outerShdw>
                </a:effectLst>
              </a:defRPr>
            </a:pPr>
            <a:r>
              <a:t>—verse 25—</a:t>
            </a:r>
          </a:p>
          <a:p>
            <a:pPr defTabSz="365581">
              <a:defRPr i="0" sz="2492">
                <a:effectLst>
                  <a:outerShdw sx="100000" sy="100000" kx="0" ky="0" algn="b" rotWithShape="0" blurRad="22606" dist="11303" dir="0">
                    <a:srgbClr val="FFFFFF">
                      <a:alpha val="45000"/>
                    </a:srgbClr>
                  </a:outerShdw>
                </a:effectLst>
              </a:defRPr>
            </a:pPr>
            <a:r>
              <a:t>So Barnabas went to Tarsus to look for Saul, and when he had found him, he brought him </a:t>
            </a:r>
            <a:r>
              <a:rPr b="1"/>
              <a:t>to Antioch</a:t>
            </a:r>
            <a:r>
              <a:t>.</a:t>
            </a:r>
          </a:p>
          <a:p>
            <a:pPr defTabSz="365581">
              <a:defRPr i="0" sz="2492">
                <a:effectLst>
                  <a:outerShdw sx="100000" sy="100000" kx="0" ky="0" algn="b" rotWithShape="0" blurRad="22606" dist="11303" dir="0">
                    <a:srgbClr val="FFFFFF">
                      <a:alpha val="45000"/>
                    </a:srgbClr>
                  </a:outerShdw>
                </a:effectLst>
              </a:defRPr>
            </a:pPr>
          </a:p>
          <a:p>
            <a:pPr defTabSz="365581">
              <a:defRPr b="1" i="0" sz="2492">
                <a:effectLst>
                  <a:outerShdw sx="100000" sy="100000" kx="0" ky="0" algn="b" rotWithShape="0" blurRad="22606" dist="11303" dir="0">
                    <a:srgbClr val="FFFFFF">
                      <a:alpha val="45000"/>
                    </a:srgbClr>
                  </a:outerShdw>
                </a:effectLst>
              </a:defRPr>
            </a:pPr>
            <a:r>
              <a:t>—verse 27—</a:t>
            </a:r>
          </a:p>
          <a:p>
            <a:pPr defTabSz="365581">
              <a:defRPr i="0" sz="2492">
                <a:effectLst>
                  <a:outerShdw sx="100000" sy="100000" kx="0" ky="0" algn="b" rotWithShape="0" blurRad="22606" dist="11303" dir="0">
                    <a:srgbClr val="FFFFFF">
                      <a:alpha val="45000"/>
                    </a:srgbClr>
                  </a:outerShdw>
                </a:effectLst>
              </a:defRPr>
            </a:pPr>
            <a:r>
              <a:t>Now in these days prophets came down from Jerusalem </a:t>
            </a:r>
            <a:r>
              <a:rPr b="1"/>
              <a:t>to Antioch</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54"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What should we do?…"/>
          <p:cNvSpPr txBox="1"/>
          <p:nvPr>
            <p:ph type="body" sz="half" idx="1"/>
          </p:nvPr>
        </p:nvSpPr>
        <p:spPr>
          <a:xfrm>
            <a:off x="458911" y="1944826"/>
            <a:ext cx="8226178" cy="2968348"/>
          </a:xfrm>
          <a:prstGeom prst="rect">
            <a:avLst/>
          </a:prstGeom>
        </p:spPr>
        <p:txBody>
          <a:bodyPr/>
          <a:lstStyle/>
          <a:p>
            <a:pPr defTabSz="312181">
              <a:defRPr b="1" i="0" sz="3420">
                <a:effectLst>
                  <a:outerShdw sx="100000" sy="100000" kx="0" ky="0" algn="b" rotWithShape="0" blurRad="19304" dist="9652" dir="0">
                    <a:srgbClr val="FFFFFF">
                      <a:alpha val="45000"/>
                    </a:srgbClr>
                  </a:outerShdw>
                </a:effectLst>
              </a:defRPr>
            </a:pPr>
            <a:r>
              <a:t>Are we committed to this?</a:t>
            </a:r>
          </a:p>
          <a:p>
            <a:pPr defTabSz="312181">
              <a:defRPr i="0" sz="3420">
                <a:effectLst>
                  <a:outerShdw sx="100000" sy="100000" kx="0" ky="0" algn="b" rotWithShape="0" blurRad="19304" dist="9652" dir="0">
                    <a:srgbClr val="FFFFFF">
                      <a:alpha val="45000"/>
                    </a:srgbClr>
                  </a:outerShdw>
                </a:effectLst>
              </a:defRPr>
            </a:pPr>
            <a:r>
              <a:t>Are we committed to the gathering</a:t>
            </a:r>
          </a:p>
          <a:p>
            <a:pPr defTabSz="312181">
              <a:defRPr i="0" sz="3420">
                <a:effectLst>
                  <a:outerShdw sx="100000" sy="100000" kx="0" ky="0" algn="b" rotWithShape="0" blurRad="19304" dist="9652" dir="0">
                    <a:srgbClr val="FFFFFF">
                      <a:alpha val="45000"/>
                    </a:srgbClr>
                  </a:outerShdw>
                </a:effectLst>
              </a:defRPr>
            </a:pPr>
            <a:r>
              <a:t>of the church?</a:t>
            </a:r>
            <a:br/>
            <a:r>
              <a:t>Are we committed to the going</a:t>
            </a:r>
          </a:p>
          <a:p>
            <a:pPr defTabSz="312181">
              <a:defRPr i="0" sz="3420">
                <a:effectLst>
                  <a:outerShdw sx="100000" sy="100000" kx="0" ky="0" algn="b" rotWithShape="0" blurRad="19304" dist="9652" dir="0">
                    <a:srgbClr val="FFFFFF">
                      <a:alpha val="45000"/>
                    </a:srgbClr>
                  </a:outerShdw>
                </a:effectLst>
              </a:defRPr>
            </a:pPr>
            <a:r>
              <a:t>of the church?</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59"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Acts 11:19-21"/>
          <p:cNvSpPr txBox="1"/>
          <p:nvPr>
            <p:ph type="title"/>
          </p:nvPr>
        </p:nvSpPr>
        <p:spPr>
          <a:prstGeom prst="rect">
            <a:avLst/>
          </a:prstGeom>
        </p:spPr>
        <p:txBody>
          <a:bodyPr/>
          <a:lstStyle/>
          <a:p>
            <a:pPr/>
            <a:r>
              <a:t>Acts 11:19-21</a:t>
            </a:r>
          </a:p>
        </p:txBody>
      </p:sp>
      <p:sp>
        <p:nvSpPr>
          <p:cNvPr id="262"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t>
            </a:r>
            <a:r>
              <a:rPr b="1"/>
              <a:t>And the hand of the Lord was with them</a:t>
            </a:r>
            <a:r>
              <a:t>, and a great number who believed turned to the Lord.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Acts 11:25-26"/>
          <p:cNvSpPr txBox="1"/>
          <p:nvPr>
            <p:ph type="title"/>
          </p:nvPr>
        </p:nvSpPr>
        <p:spPr>
          <a:prstGeom prst="rect">
            <a:avLst/>
          </a:prstGeom>
        </p:spPr>
        <p:txBody>
          <a:bodyPr/>
          <a:lstStyle/>
          <a:p>
            <a:pPr/>
            <a:r>
              <a:t>Acts 11:25-26</a:t>
            </a:r>
          </a:p>
        </p:txBody>
      </p:sp>
      <p:sp>
        <p:nvSpPr>
          <p:cNvPr id="265" name="So Barnabas went to Tarsus to look for Saul, and when he had found him, he brought him to Antioch."/>
          <p:cNvSpPr txBox="1"/>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pPr/>
            <a:r>
              <a:t>So Barnabas went to Tarsus to look for Saul, and when he had found him, he brought him to Antioch.</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Acts 11:25-26"/>
          <p:cNvSpPr txBox="1"/>
          <p:nvPr>
            <p:ph type="title"/>
          </p:nvPr>
        </p:nvSpPr>
        <p:spPr>
          <a:prstGeom prst="rect">
            <a:avLst/>
          </a:prstGeom>
        </p:spPr>
        <p:txBody>
          <a:bodyPr/>
          <a:lstStyle/>
          <a:p>
            <a:pPr/>
            <a:r>
              <a:t>Acts 11:25-26</a:t>
            </a:r>
          </a:p>
        </p:txBody>
      </p:sp>
      <p:sp>
        <p:nvSpPr>
          <p:cNvPr id="268" name="So Barnabas went to Tarsus to look for Saul, and when he had found him, he brought him to Antioch. For a whole year they met with the church and taught a great many people."/>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So Barnabas went to Tarsus to look for Saul, and when he had found him, he brought him to Antioch. </a:t>
            </a:r>
            <a:r>
              <a:rPr b="1"/>
              <a:t>For a whole year they met with the church and taught a great many people.</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Acts 11:25-26"/>
          <p:cNvSpPr txBox="1"/>
          <p:nvPr>
            <p:ph type="title"/>
          </p:nvPr>
        </p:nvSpPr>
        <p:spPr>
          <a:prstGeom prst="rect">
            <a:avLst/>
          </a:prstGeom>
        </p:spPr>
        <p:txBody>
          <a:bodyPr/>
          <a:lstStyle/>
          <a:p>
            <a:pPr/>
            <a:r>
              <a:t>Acts 11:25-26</a:t>
            </a:r>
          </a:p>
        </p:txBody>
      </p:sp>
      <p:sp>
        <p:nvSpPr>
          <p:cNvPr id="271" name="So Barnabas went to Tarsus to look for Saul, and when he had found him, he brought him to Antioch. For a whole year they met with the church and taught a great many people. And in Antioch the disciples were first called Christians."/>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So Barnabas went to Tarsus to look for Saul, and when he had found him, he brought him to Antioch. For a whole year they met with the church and taught a great many people. </a:t>
            </a:r>
            <a:r>
              <a:rPr b="1"/>
              <a:t>And in Antioch the disciples were first called Christians.</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4"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Acts 11:19-30"/>
          <p:cNvSpPr txBox="1"/>
          <p:nvPr>
            <p:ph type="title"/>
          </p:nvPr>
        </p:nvSpPr>
        <p:spPr>
          <a:prstGeom prst="rect">
            <a:avLst/>
          </a:prstGeom>
        </p:spPr>
        <p:txBody>
          <a:bodyPr/>
          <a:lstStyle/>
          <a:p>
            <a:pPr/>
            <a:r>
              <a:t>Acts 11:19-30</a:t>
            </a:r>
          </a:p>
        </p:txBody>
      </p:sp>
      <p:sp>
        <p:nvSpPr>
          <p:cNvPr id="225"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5" y="1599604"/>
            <a:ext cx="8563670" cy="5032227"/>
          </a:xfrm>
          <a:prstGeom prst="rect">
            <a:avLst/>
          </a:prstGeom>
        </p:spPr>
        <p:txBody>
          <a:bodyPr/>
          <a:lstStyle>
            <a:lvl1pPr marL="0" indent="0" defTabSz="357366">
              <a:spcBef>
                <a:spcPts val="0"/>
              </a:spcBef>
              <a:buSzTx/>
              <a:buNone/>
              <a:defRPr sz="2436">
                <a:effectLst>
                  <a:outerShdw sx="100000" sy="100000" kx="0" ky="0" algn="b" rotWithShape="0" blurRad="22098" dist="11049" dir="0">
                    <a:srgbClr val="FFFFFF">
                      <a:alpha val="45000"/>
                    </a:srgbClr>
                  </a:outerShdw>
                </a:effectLst>
              </a:defRPr>
            </a:lvl1pPr>
          </a:lstStyle>
          <a:p>
            <a:pPr/>
            <a:r>
              <a:t>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What should we do?…"/>
          <p:cNvSpPr txBox="1"/>
          <p:nvPr>
            <p:ph type="body" idx="1"/>
          </p:nvPr>
        </p:nvSpPr>
        <p:spPr>
          <a:xfrm>
            <a:off x="591689" y="683186"/>
            <a:ext cx="8126811" cy="5491628"/>
          </a:xfrm>
          <a:prstGeom prst="rect">
            <a:avLst/>
          </a:prstGeom>
        </p:spPr>
        <p:txBody>
          <a:bodyPr/>
          <a:lstStyle/>
          <a:p>
            <a:pPr algn="l">
              <a:defRPr b="1" sz="2800" u="sng"/>
            </a:pPr>
            <a:r>
              <a:t>We together week by week, we gather:</a:t>
            </a:r>
          </a:p>
          <a:p>
            <a:pPr algn="l">
              <a:defRPr b="1" sz="2800"/>
            </a:pPr>
          </a:p>
          <a:p>
            <a:pPr marL="206255" indent="-206255" algn="l">
              <a:buSzPct val="100000"/>
              <a:buChar char="•"/>
              <a:defRPr b="1" sz="2800"/>
            </a:pPr>
            <a:r>
              <a:t>First,</a:t>
            </a:r>
            <a:r>
              <a:rPr b="0"/>
              <a:t> to get our minds and our hearts and our lives formed/shaped by the truth of God together</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What should we do?…"/>
          <p:cNvSpPr txBox="1"/>
          <p:nvPr>
            <p:ph type="body" idx="1"/>
          </p:nvPr>
        </p:nvSpPr>
        <p:spPr>
          <a:xfrm>
            <a:off x="591689" y="683186"/>
            <a:ext cx="8126811" cy="5491628"/>
          </a:xfrm>
          <a:prstGeom prst="rect">
            <a:avLst/>
          </a:prstGeom>
        </p:spPr>
        <p:txBody>
          <a:bodyPr/>
          <a:lstStyle/>
          <a:p>
            <a:pPr algn="l">
              <a:defRPr b="1" sz="2800" u="sng"/>
            </a:pPr>
            <a:r>
              <a:t>We together week by week, we gather:</a:t>
            </a:r>
          </a:p>
          <a:p>
            <a:pPr algn="l">
              <a:defRPr b="1" sz="2800"/>
            </a:pPr>
          </a:p>
          <a:p>
            <a:pPr marL="206255" indent="-206255" algn="l">
              <a:buSzPct val="100000"/>
              <a:buChar char="•"/>
              <a:defRPr b="1" sz="2800"/>
            </a:pPr>
            <a:r>
              <a:t>First,</a:t>
            </a:r>
            <a:r>
              <a:rPr b="0"/>
              <a:t> to get our minds and our hearts and our lives formed/shaped by the truth of God together</a:t>
            </a:r>
            <a:endParaRPr b="0"/>
          </a:p>
          <a:p>
            <a:pPr marL="206255" indent="-206255" algn="l">
              <a:buSzPct val="100000"/>
              <a:buChar char="•"/>
              <a:defRPr b="1" sz="2800"/>
            </a:pPr>
            <a:r>
              <a:t>Second, </a:t>
            </a:r>
            <a:r>
              <a:rPr b="0"/>
              <a:t>to encourage one another together</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What should we do?…"/>
          <p:cNvSpPr txBox="1"/>
          <p:nvPr>
            <p:ph type="body" idx="1"/>
          </p:nvPr>
        </p:nvSpPr>
        <p:spPr>
          <a:xfrm>
            <a:off x="591689" y="683186"/>
            <a:ext cx="8126811" cy="5491628"/>
          </a:xfrm>
          <a:prstGeom prst="rect">
            <a:avLst/>
          </a:prstGeom>
        </p:spPr>
        <p:txBody>
          <a:bodyPr/>
          <a:lstStyle/>
          <a:p>
            <a:pPr algn="l">
              <a:defRPr b="1" sz="2800" u="sng"/>
            </a:pPr>
            <a:r>
              <a:t>We together week by week, we gather:</a:t>
            </a:r>
          </a:p>
          <a:p>
            <a:pPr algn="l">
              <a:defRPr b="1" sz="2800"/>
            </a:pPr>
          </a:p>
          <a:p>
            <a:pPr marL="206255" indent="-206255" algn="l">
              <a:buSzPct val="100000"/>
              <a:buChar char="•"/>
              <a:defRPr b="1" sz="2800"/>
            </a:pPr>
            <a:r>
              <a:t>First,</a:t>
            </a:r>
            <a:r>
              <a:rPr b="0"/>
              <a:t> to get our minds and our hearts and our lives formed/shaped by the truth of God together</a:t>
            </a:r>
            <a:endParaRPr b="0"/>
          </a:p>
          <a:p>
            <a:pPr marL="206255" indent="-206255" algn="l">
              <a:buSzPct val="100000"/>
              <a:buChar char="•"/>
              <a:defRPr b="1" sz="2800"/>
            </a:pPr>
            <a:r>
              <a:t>Second, </a:t>
            </a:r>
            <a:r>
              <a:rPr b="0"/>
              <a:t>to encourage one another together</a:t>
            </a:r>
            <a:endParaRPr b="0"/>
          </a:p>
          <a:p>
            <a:pPr marL="206255" indent="-206255" algn="l">
              <a:buSzPct val="100000"/>
              <a:buChar char="•"/>
              <a:defRPr b="1" sz="2800"/>
            </a:pPr>
            <a:r>
              <a:t>Third,</a:t>
            </a:r>
            <a:r>
              <a:rPr b="0"/>
              <a:t> we seize opportunities to serve others together</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Acts 11:27-30"/>
          <p:cNvSpPr txBox="1"/>
          <p:nvPr>
            <p:ph type="title"/>
          </p:nvPr>
        </p:nvSpPr>
        <p:spPr>
          <a:prstGeom prst="rect">
            <a:avLst/>
          </a:prstGeom>
        </p:spPr>
        <p:txBody>
          <a:bodyPr/>
          <a:lstStyle/>
          <a:p>
            <a:pPr/>
            <a:r>
              <a:t>Acts 11:27-30</a:t>
            </a:r>
          </a:p>
        </p:txBody>
      </p:sp>
      <p:sp>
        <p:nvSpPr>
          <p:cNvPr id="283" name="Now in these days prophets came down from Jerusalem to Antioch. And one of them named Agabus stood up and foretold by the Spirit that there would be a great famine over all the world (this took place in the days of Claudius). So the disciples determined, every one according to his ability, to send relief to the brothers living in Judea. And they did so, sending it to the elders by the hand of Barnabas and Saul."/>
          <p:cNvSpPr txBox="1"/>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pPr/>
            <a:r>
              <a:t>Now in these days prophets came down from Jerusalem to Antioch. And one of them named Agabus stood up and foretold by the Spirit that there would be a great famine over all the world (this took place in the days of Claudius). So the disciples determined, every one according to his ability, to send relief to the brothers living in Judea. And they did so, sending it to the elders by the hand of Barnabas and Saul.</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What should we do?…"/>
          <p:cNvSpPr txBox="1"/>
          <p:nvPr>
            <p:ph type="body" idx="1"/>
          </p:nvPr>
        </p:nvSpPr>
        <p:spPr>
          <a:xfrm>
            <a:off x="591689" y="683186"/>
            <a:ext cx="8126811" cy="5491628"/>
          </a:xfrm>
          <a:prstGeom prst="rect">
            <a:avLst/>
          </a:prstGeom>
        </p:spPr>
        <p:txBody>
          <a:bodyPr/>
          <a:lstStyle/>
          <a:p>
            <a:pPr algn="l">
              <a:defRPr b="1" sz="2800" u="sng"/>
            </a:pPr>
            <a:r>
              <a:t>We together week by week, we gather:</a:t>
            </a:r>
          </a:p>
          <a:p>
            <a:pPr algn="l">
              <a:defRPr b="1" sz="2800"/>
            </a:pPr>
          </a:p>
          <a:p>
            <a:pPr marL="206255" indent="-206255" algn="l">
              <a:buSzPct val="100000"/>
              <a:buChar char="•"/>
              <a:defRPr b="1" sz="2800"/>
            </a:pPr>
            <a:r>
              <a:t>First,</a:t>
            </a:r>
            <a:r>
              <a:rPr b="0"/>
              <a:t> to get our minds and our hearts and our lives formed/shaped by the truth of God together</a:t>
            </a:r>
            <a:endParaRPr b="0"/>
          </a:p>
          <a:p>
            <a:pPr marL="206255" indent="-206255" algn="l">
              <a:buSzPct val="100000"/>
              <a:buChar char="•"/>
              <a:defRPr b="1" sz="2800"/>
            </a:pPr>
            <a:r>
              <a:t>Second, </a:t>
            </a:r>
            <a:r>
              <a:rPr b="0"/>
              <a:t>to encourage one another together</a:t>
            </a:r>
            <a:endParaRPr b="0"/>
          </a:p>
          <a:p>
            <a:pPr marL="206255" indent="-206255" algn="l">
              <a:buSzPct val="100000"/>
              <a:buChar char="•"/>
              <a:defRPr b="1" sz="2800"/>
            </a:pPr>
            <a:r>
              <a:t>Third,</a:t>
            </a:r>
            <a:r>
              <a:rPr b="0"/>
              <a:t> we seize opportunities to serve others together</a:t>
            </a:r>
            <a:endParaRPr b="0"/>
          </a:p>
          <a:p>
            <a:pPr marL="206255" indent="-206255" algn="l">
              <a:buSzPct val="100000"/>
              <a:buChar char="•"/>
              <a:defRPr b="1" sz="2800"/>
            </a:pPr>
            <a:r>
              <a:t>Fourth, </a:t>
            </a:r>
            <a:r>
              <a:rPr b="0"/>
              <a:t>we gather to worship God together</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Acts 13:2"/>
          <p:cNvSpPr txBox="1"/>
          <p:nvPr>
            <p:ph type="title"/>
          </p:nvPr>
        </p:nvSpPr>
        <p:spPr>
          <a:prstGeom prst="rect">
            <a:avLst/>
          </a:prstGeom>
        </p:spPr>
        <p:txBody>
          <a:bodyPr/>
          <a:lstStyle/>
          <a:p>
            <a:pPr/>
            <a:r>
              <a:t>Acts 13:2</a:t>
            </a:r>
          </a:p>
        </p:txBody>
      </p:sp>
      <p:sp>
        <p:nvSpPr>
          <p:cNvPr id="288" name="While they were worshiping the Lord …"/>
          <p:cNvSpPr txBox="1"/>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pPr/>
            <a:r>
              <a:t>While they were worshiping the Lord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Acts 12:1"/>
          <p:cNvSpPr txBox="1"/>
          <p:nvPr>
            <p:ph type="title"/>
          </p:nvPr>
        </p:nvSpPr>
        <p:spPr>
          <a:prstGeom prst="rect">
            <a:avLst/>
          </a:prstGeom>
        </p:spPr>
        <p:txBody>
          <a:bodyPr/>
          <a:lstStyle/>
          <a:p>
            <a:pPr/>
            <a:r>
              <a:t>Acts 12:1</a:t>
            </a:r>
          </a:p>
        </p:txBody>
      </p:sp>
      <p:sp>
        <p:nvSpPr>
          <p:cNvPr id="291" name="I appeal to you therefore, brothers, by the mercies of God, to present your bodies as a living sacrifice,…"/>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I appeal to you therefore, brothers,</a:t>
            </a:r>
            <a:r>
              <a:rPr sz="1000"/>
              <a:t> </a:t>
            </a:r>
            <a:r>
              <a:t>by the mercies of God, to present your bodies as a living sacrifice,</a:t>
            </a:r>
          </a:p>
          <a:p>
            <a:pPr marL="0" indent="0" algn="ctr">
              <a:spcBef>
                <a:spcPts val="0"/>
              </a:spcBef>
              <a:buSzTx/>
              <a:buNone/>
              <a:defRPr sz="2800"/>
            </a:pPr>
            <a:r>
              <a:t>holy and acceptable to God, which is your spiritual worship …</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94"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Acts 13:3"/>
          <p:cNvSpPr txBox="1"/>
          <p:nvPr>
            <p:ph type="title"/>
          </p:nvPr>
        </p:nvSpPr>
        <p:spPr>
          <a:prstGeom prst="rect">
            <a:avLst/>
          </a:prstGeom>
        </p:spPr>
        <p:txBody>
          <a:bodyPr/>
          <a:lstStyle/>
          <a:p>
            <a:pPr/>
            <a:r>
              <a:t>Acts 13:3</a:t>
            </a:r>
          </a:p>
        </p:txBody>
      </p:sp>
      <p:sp>
        <p:nvSpPr>
          <p:cNvPr id="297" name="Then after fasting and praying they laid their hands on them and sent them off."/>
          <p:cNvSpPr txBox="1"/>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pPr/>
            <a:r>
              <a:t>Then after fasting and praying they laid their hands on them and sent them off.</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00"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Acts 11:19-30"/>
          <p:cNvSpPr txBox="1"/>
          <p:nvPr>
            <p:ph type="title"/>
          </p:nvPr>
        </p:nvSpPr>
        <p:spPr>
          <a:prstGeom prst="rect">
            <a:avLst/>
          </a:prstGeom>
        </p:spPr>
        <p:txBody>
          <a:bodyPr/>
          <a:lstStyle/>
          <a:p>
            <a:pPr/>
            <a:r>
              <a:t>Acts 11:19-30</a:t>
            </a:r>
          </a:p>
        </p:txBody>
      </p:sp>
      <p:sp>
        <p:nvSpPr>
          <p:cNvPr id="228" name="full of the Holy Spirit and of faith. And a great many people were added to the Lord. So Barnabas went to Tarsus to look for Saul, and when he had found him, he brought him to Antioch. For a whole year they met with the church and taught a great many people. And in Antioch the disciples were first called Christians. Now in these days prophets came down from Jerusalem to Antioch. And one of them named Agabus stood up and foretold by the Spirit that there would be a great famine over all the world (this took place in the days of Claudius). So the disciples determined, every one according to his ability, to send relief to the brothers living in Judea. And they did so, sending it to the elders by the hand of Barnabas and Saul."/>
          <p:cNvSpPr txBox="1"/>
          <p:nvPr>
            <p:ph type="body" idx="1"/>
          </p:nvPr>
        </p:nvSpPr>
        <p:spPr>
          <a:xfrm>
            <a:off x="290165" y="1599604"/>
            <a:ext cx="8563670" cy="5032227"/>
          </a:xfrm>
          <a:prstGeom prst="rect">
            <a:avLst/>
          </a:prstGeom>
        </p:spPr>
        <p:txBody>
          <a:bodyPr/>
          <a:lstStyle>
            <a:lvl1pPr marL="0" indent="0" defTabSz="349150">
              <a:spcBef>
                <a:spcPts val="0"/>
              </a:spcBef>
              <a:buSzTx/>
              <a:buNone/>
              <a:defRPr sz="2380">
                <a:effectLst>
                  <a:outerShdw sx="100000" sy="100000" kx="0" ky="0" algn="b" rotWithShape="0" blurRad="21590" dist="10795" dir="0">
                    <a:srgbClr val="FFFFFF">
                      <a:alpha val="45000"/>
                    </a:srgbClr>
                  </a:outerShdw>
                </a:effectLst>
              </a:defRPr>
            </a:lvl1pPr>
          </a:lstStyle>
          <a:p>
            <a:pPr/>
            <a:r>
              <a:t>full of the Holy Spirit and of faith. And a great many people were added to the Lord. So Barnabas went to Tarsus to look for Saul, and when he had found him, he brought him to Antioch. For a whole year they met with the church and taught a great many people. And in Antioch the disciples were first called Christians. Now in these days prophets came down from Jerusalem to Antioch. And one of them named Agabus stood up and foretold by the Spirit that there would be a great famine over all the world (this took place in the days of Claudius). So the disciples determined, every one according to his ability, to send relief to the brothers living in Judea. And they did so, sending it to the elders by the hand of Barnabas and Saul.</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mother goose rhyme"/>
          <p:cNvSpPr txBox="1"/>
          <p:nvPr>
            <p:ph type="title"/>
          </p:nvPr>
        </p:nvSpPr>
        <p:spPr>
          <a:prstGeom prst="rect">
            <a:avLst/>
          </a:prstGeom>
        </p:spPr>
        <p:txBody>
          <a:bodyPr/>
          <a:lstStyle/>
          <a:p>
            <a:pPr/>
            <a:r>
              <a:t>mother goose rhyme</a:t>
            </a:r>
          </a:p>
        </p:txBody>
      </p:sp>
      <p:sp>
        <p:nvSpPr>
          <p:cNvPr id="303" name="Were walking out one Sunday;…"/>
          <p:cNvSpPr txBox="1"/>
          <p:nvPr>
            <p:ph type="body" idx="1"/>
          </p:nvPr>
        </p:nvSpPr>
        <p:spPr>
          <a:xfrm>
            <a:off x="290165" y="1599604"/>
            <a:ext cx="8563670" cy="5032227"/>
          </a:xfrm>
          <a:prstGeom prst="rect">
            <a:avLst/>
          </a:prstGeom>
        </p:spPr>
        <p:txBody>
          <a:bodyPr/>
          <a:lstStyle/>
          <a:p>
            <a:pPr marL="0" indent="0" algn="ctr">
              <a:spcBef>
                <a:spcPts val="0"/>
              </a:spcBef>
              <a:buSzTx/>
              <a:buNone/>
              <a:defRPr sz="2800"/>
            </a:pPr>
            <a:r>
              <a:t>Were walking out one Sunday;</a:t>
            </a:r>
          </a:p>
          <a:p>
            <a:pPr marL="0" indent="0" algn="ctr">
              <a:spcBef>
                <a:spcPts val="0"/>
              </a:spcBef>
              <a:buSzTx/>
              <a:buNone/>
              <a:defRPr sz="2800"/>
            </a:pPr>
            <a:r>
              <a:t>Says Tommy Snooks to Bessie Brooks,</a:t>
            </a:r>
          </a:p>
          <a:p>
            <a:pPr marL="0" indent="0" algn="ctr">
              <a:spcBef>
                <a:spcPts val="0"/>
              </a:spcBef>
              <a:buSzTx/>
              <a:buNone/>
              <a:defRPr sz="2800"/>
            </a:pPr>
            <a:r>
              <a:t>"To-morrow will be Monday."</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06"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Acts 12:25, 13:1-3"/>
          <p:cNvSpPr txBox="1"/>
          <p:nvPr>
            <p:ph type="title"/>
          </p:nvPr>
        </p:nvSpPr>
        <p:spPr>
          <a:prstGeom prst="rect">
            <a:avLst/>
          </a:prstGeom>
        </p:spPr>
        <p:txBody>
          <a:bodyPr/>
          <a:lstStyle/>
          <a:p>
            <a:pPr/>
            <a:r>
              <a:t>Acts 12:25, 13:1-3</a:t>
            </a:r>
          </a:p>
        </p:txBody>
      </p:sp>
      <p:sp>
        <p:nvSpPr>
          <p:cNvPr id="231" name="And Barnabas and Saul returned from Jerusalem when they had completed their service, bringing with them John, whose other name was Mark (Acts 12:25, ESV).…"/>
          <p:cNvSpPr txBox="1"/>
          <p:nvPr>
            <p:ph type="body" idx="1"/>
          </p:nvPr>
        </p:nvSpPr>
        <p:spPr>
          <a:xfrm>
            <a:off x="290165" y="1599604"/>
            <a:ext cx="8563670" cy="5032227"/>
          </a:xfrm>
          <a:prstGeom prst="rect">
            <a:avLst/>
          </a:prstGeom>
        </p:spPr>
        <p:txBody>
          <a:bodyPr/>
          <a:lstStyle/>
          <a:p>
            <a:pPr marL="0" indent="0" defTabSz="357366">
              <a:spcBef>
                <a:spcPts val="0"/>
              </a:spcBef>
              <a:buSzTx/>
              <a:buNone/>
              <a:defRPr sz="2436">
                <a:effectLst>
                  <a:outerShdw sx="100000" sy="100000" kx="0" ky="0" algn="b" rotWithShape="0" blurRad="22098" dist="11049" dir="0">
                    <a:srgbClr val="FFFFFF">
                      <a:alpha val="45000"/>
                    </a:srgbClr>
                  </a:outerShdw>
                </a:effectLst>
              </a:defRPr>
            </a:pPr>
            <a:r>
              <a:t>And Barnabas and Saul returned from Jerusalem when they had completed their service, bringing with them John, whose other name was Mark (Acts 12:25, ESV).</a:t>
            </a:r>
          </a:p>
          <a:p>
            <a:pPr marL="0" indent="0" defTabSz="357366">
              <a:spcBef>
                <a:spcPts val="0"/>
              </a:spcBef>
              <a:buSzTx/>
              <a:buNone/>
              <a:defRPr sz="2436">
                <a:effectLst>
                  <a:outerShdw sx="100000" sy="100000" kx="0" ky="0" algn="b" rotWithShape="0" blurRad="22098" dist="11049" dir="0">
                    <a:srgbClr val="FFFFFF">
                      <a:alpha val="45000"/>
                    </a:srgbClr>
                  </a:outerShdw>
                </a:effectLst>
              </a:defRPr>
            </a:pPr>
          </a:p>
          <a:p>
            <a:pPr marL="0" indent="0" defTabSz="357366">
              <a:spcBef>
                <a:spcPts val="0"/>
              </a:spcBef>
              <a:buSzTx/>
              <a:buNone/>
              <a:defRPr sz="2436">
                <a:effectLst>
                  <a:outerShdw sx="100000" sy="100000" kx="0" ky="0" algn="b" rotWithShape="0" blurRad="22098" dist="11049" dir="0">
                    <a:srgbClr val="FFFFFF">
                      <a:alpha val="45000"/>
                    </a:srgbClr>
                  </a:outerShdw>
                </a:effectLst>
              </a:defRPr>
            </a:pPr>
            <a:r>
              <a:t>Now there were in the church at Antioch prophets and teachers, Barnabas, Simeon who was called Niger, Lucius of Cyrene, Manaen a lifelong friend of Herod the tetrarch, and Saul. While they were worshiping the Lord and fasting, the Holy Spirit said, “Set apart for me Barnabas and Saul for the work to which I have called them.” Then after fasting and praying they laid their hands on them and sent them off </a:t>
            </a:r>
          </a:p>
          <a:p>
            <a:pPr marL="0" indent="0" defTabSz="357366">
              <a:spcBef>
                <a:spcPts val="0"/>
              </a:spcBef>
              <a:buSzTx/>
              <a:buNone/>
              <a:defRPr sz="2436">
                <a:effectLst>
                  <a:outerShdw sx="100000" sy="100000" kx="0" ky="0" algn="b" rotWithShape="0" blurRad="22098" dist="11049" dir="0">
                    <a:srgbClr val="FFFFFF">
                      <a:alpha val="45000"/>
                    </a:srgbClr>
                  </a:outerShdw>
                </a:effectLst>
              </a:defRPr>
            </a:pPr>
            <a:r>
              <a:t>(Acts 13:1-3, ESV).</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What should we do?…"/>
          <p:cNvSpPr txBox="1"/>
          <p:nvPr>
            <p:ph type="body" sz="quarter" idx="1"/>
          </p:nvPr>
        </p:nvSpPr>
        <p:spPr>
          <a:xfrm>
            <a:off x="458911" y="939851"/>
            <a:ext cx="8226178" cy="798334"/>
          </a:xfrm>
          <a:prstGeom prst="rect">
            <a:avLst/>
          </a:prstGeom>
        </p:spPr>
        <p:txBody>
          <a:bodyPr/>
          <a:lstStyle>
            <a:lvl1pPr>
              <a:defRPr b="1" i="0" sz="4500"/>
            </a:lvl1pPr>
          </a:lstStyle>
          <a:p>
            <a:pPr/>
            <a:r>
              <a:t>What do you do?</a:t>
            </a:r>
          </a:p>
        </p:txBody>
      </p:sp>
      <p:grpSp>
        <p:nvGrpSpPr>
          <p:cNvPr id="236" name="news_professions.jpg"/>
          <p:cNvGrpSpPr/>
          <p:nvPr/>
        </p:nvGrpSpPr>
        <p:grpSpPr>
          <a:xfrm>
            <a:off x="-203200" y="1722263"/>
            <a:ext cx="9550400" cy="4195886"/>
            <a:chOff x="0" y="0"/>
            <a:chExt cx="9550400" cy="4195884"/>
          </a:xfrm>
        </p:grpSpPr>
        <p:pic>
          <p:nvPicPr>
            <p:cNvPr id="235" name="news_professions.jpg" descr="news_professions.jpg"/>
            <p:cNvPicPr>
              <a:picLocks noChangeAspect="1"/>
            </p:cNvPicPr>
            <p:nvPr/>
          </p:nvPicPr>
          <p:blipFill>
            <a:blip r:embed="rId2">
              <a:extLst/>
            </a:blip>
            <a:stretch>
              <a:fillRect/>
            </a:stretch>
          </p:blipFill>
          <p:spPr>
            <a:xfrm>
              <a:off x="203200" y="203200"/>
              <a:ext cx="9144000" cy="3751385"/>
            </a:xfrm>
            <a:prstGeom prst="rect">
              <a:avLst/>
            </a:prstGeom>
            <a:ln>
              <a:noFill/>
            </a:ln>
            <a:effectLst/>
          </p:spPr>
        </p:pic>
        <p:pic>
          <p:nvPicPr>
            <p:cNvPr id="234" name="news_professions.jpg" descr="news_professions.jpg"/>
            <p:cNvPicPr>
              <a:picLocks noChangeAspect="0"/>
            </p:cNvPicPr>
            <p:nvPr/>
          </p:nvPicPr>
          <p:blipFill>
            <a:blip r:embed="rId3">
              <a:extLst/>
            </a:blip>
            <a:stretch>
              <a:fillRect/>
            </a:stretch>
          </p:blipFill>
          <p:spPr>
            <a:xfrm>
              <a:off x="0" y="0"/>
              <a:ext cx="9550400" cy="419588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39"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ancient-antioch-pre-350ad-by-kayhankaplan-deviantart-com1.jpg" descr="ancient-antioch-pre-350ad-by-kayhankaplan-deviantart-com1.jpg"/>
          <p:cNvPicPr>
            <a:picLocks noChangeAspect="1"/>
          </p:cNvPicPr>
          <p:nvPr/>
        </p:nvPicPr>
        <p:blipFill>
          <a:blip r:embed="rId2">
            <a:extLst/>
          </a:blip>
          <a:stretch>
            <a:fillRect/>
          </a:stretch>
        </p:blipFill>
        <p:spPr>
          <a:xfrm>
            <a:off x="-1577850" y="467961"/>
            <a:ext cx="12299700" cy="59220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map-Antioch-spm-g-05.jpg" descr="map-Antioch-spm-g-05.jpg"/>
          <p:cNvPicPr>
            <a:picLocks noChangeAspect="1"/>
          </p:cNvPicPr>
          <p:nvPr/>
        </p:nvPicPr>
        <p:blipFill>
          <a:blip r:embed="rId2">
            <a:extLst/>
          </a:blip>
          <a:stretch>
            <a:fillRect/>
          </a:stretch>
        </p:blipFill>
        <p:spPr>
          <a:xfrm>
            <a:off x="0" y="209349"/>
            <a:ext cx="9144000" cy="64393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46"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