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theme/theme2.xml" ContentType="application/vnd.openxmlformats-officedocument.theme+xml"/>
  <Override PartName="/ppt/media/image7.jpeg" ContentType="image/jpeg"/>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1pPr>
    <a:lvl2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2pPr>
    <a:lvl3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3pPr>
    <a:lvl4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4pPr>
    <a:lvl5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5pPr>
    <a:lvl6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6pPr>
    <a:lvl7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7pPr>
    <a:lvl8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8pPr>
    <a:lvl9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4F5C3F"/>
        </a:fontRef>
        <a:srgbClr val="4F5C3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E6E5DA">
              <a:alpha val="60000"/>
            </a:srgbClr>
          </a:solidFill>
        </a:fill>
      </a:tcStyle>
    </a:band2H>
    <a:firstCol>
      <a:tcTxStyle b="off" i="off">
        <a:fontRef idx="minor">
          <a:srgbClr val="F3F1DF"/>
        </a:fontRef>
        <a:srgbClr val="F3F1D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ff" i="off">
        <a:fontRef idx="minor">
          <a:srgbClr val="4F5C3F"/>
        </a:fontRef>
        <a:srgbClr val="4F5C3F"/>
      </a:tcTxStyle>
      <a:tcStyle>
        <a:tcBdr>
          <a:left>
            <a:ln w="12700" cap="flat">
              <a:solidFill>
                <a:srgbClr val="FFFFFF"/>
              </a:solidFill>
              <a:prstDash val="solid"/>
              <a:miter lim="400000"/>
            </a:ln>
          </a:left>
          <a:right>
            <a:ln w="12700" cap="flat">
              <a:solidFill>
                <a:srgbClr val="FFFFFF"/>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Ref idx="minor">
          <a:srgbClr val="F3F1DF"/>
        </a:fontRef>
        <a:srgbClr val="F3F1D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chemeClr val="accent1">
            <a:satOff val="15300"/>
            <a:lumOff val="-29822"/>
            <a:alpha val="80000"/>
          </a:schemeClr>
        </a:fontRef>
        <a:schemeClr val="accent1">
          <a:satOff val="15300"/>
          <a:lumOff val="-29822"/>
          <a:alpha val="80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C0CFCA">
              <a:alpha val="75000"/>
            </a:srgbClr>
          </a:solidFill>
        </a:fill>
      </a:tcStyle>
    </a:band2H>
    <a:firstCol>
      <a:tcTxStyle b="off" i="off">
        <a:fontRef idx="minor">
          <a:schemeClr val="accent1">
            <a:satOff val="15300"/>
            <a:lumOff val="-29822"/>
            <a:alpha val="80000"/>
          </a:schemeClr>
        </a:fontRef>
        <a:schemeClr val="accent1">
          <a:satOff val="15300"/>
          <a:lumOff val="-29822"/>
          <a:alpha val="80000"/>
        </a:schemeClr>
      </a:tcTxStyle>
      <a:tcStyle>
        <a:tcBdr>
          <a:left>
            <a:ln w="12700" cap="flat">
              <a:solidFill>
                <a:schemeClr val="accent1">
                  <a:satOff val="15300"/>
                  <a:lumOff val="-29822"/>
                </a:schemeClr>
              </a:solidFill>
              <a:prstDash val="solid"/>
              <a:miter lim="400000"/>
            </a:ln>
          </a:left>
          <a:right>
            <a:ln w="25400" cap="flat">
              <a:solidFill>
                <a:schemeClr val="accent1">
                  <a:satOff val="15300"/>
                  <a:lumOff val="-29822"/>
                </a:scheme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DFDBD1"/>
        </a:fontRef>
        <a:srgbClr val="DFDBD1"/>
      </a:tcTxStyle>
      <a:tcStyle>
        <a:tcBdr>
          <a:left>
            <a:ln w="12700" cap="flat">
              <a:noFill/>
              <a:miter lim="400000"/>
            </a:ln>
          </a:left>
          <a:right>
            <a:ln w="12700" cap="flat">
              <a:noFill/>
              <a:miter lim="400000"/>
            </a:ln>
          </a:right>
          <a:top>
            <a:ln w="25400" cap="flat">
              <a:solidFill>
                <a:schemeClr val="accent1">
                  <a:satOff val="15300"/>
                  <a:lumOff val="-29822"/>
                </a:schemeClr>
              </a:solidFill>
              <a:prstDash val="solid"/>
              <a:miter lim="400000"/>
            </a:ln>
          </a:top>
          <a:bottom>
            <a:ln w="12700" cap="flat">
              <a:solidFill>
                <a:schemeClr val="accent1">
                  <a:satOff val="15300"/>
                  <a:lumOff val="-29822"/>
                </a:schemeClr>
              </a:solidFill>
              <a:prstDash val="solid"/>
              <a:miter lim="400000"/>
            </a:ln>
          </a:bottom>
          <a:insideH>
            <a:ln w="12700" cap="flat">
              <a:solidFill>
                <a:srgbClr val="EDEADB"/>
              </a:solidFill>
              <a:prstDash val="solid"/>
              <a:miter lim="400000"/>
            </a:ln>
          </a:insideH>
          <a:insideV>
            <a:ln w="12700" cap="flat">
              <a:noFill/>
              <a:miter lim="400000"/>
            </a:ln>
          </a:insideV>
        </a:tcBdr>
        <a:fill>
          <a:noFill/>
        </a:fill>
      </a:tcStyle>
    </a:lastRow>
    <a:firstRow>
      <a:tcTxStyle b="off" i="off">
        <a:fontRef idx="minor">
          <a:srgbClr val="DFDBD1"/>
        </a:fontRef>
        <a:srgbClr val="DFDBD1"/>
      </a:tcTxStyle>
      <a:tcStyle>
        <a:tcBdr>
          <a:left>
            <a:ln w="12700" cap="flat">
              <a:noFill/>
              <a:miter lim="400000"/>
            </a:ln>
          </a:left>
          <a:right>
            <a:ln w="12700" cap="flat">
              <a:noFill/>
              <a:miter lim="400000"/>
            </a:ln>
          </a:right>
          <a:top>
            <a:ln w="12700" cap="flat">
              <a:solidFill>
                <a:schemeClr val="accent1">
                  <a:satOff val="15300"/>
                  <a:lumOff val="-29822"/>
                </a:schemeClr>
              </a:solidFill>
              <a:prstDash val="solid"/>
              <a:miter lim="400000"/>
            </a:ln>
          </a:top>
          <a:bottom>
            <a:ln w="25400" cap="flat">
              <a:solidFill>
                <a:schemeClr val="accent1">
                  <a:satOff val="15300"/>
                  <a:lumOff val="-29822"/>
                </a:schemeClr>
              </a:solidFill>
              <a:prstDash val="solid"/>
              <a:miter lim="400000"/>
            </a:ln>
          </a:bottom>
          <a:insideH>
            <a:ln w="12700" cap="flat">
              <a:solidFill>
                <a:srgbClr val="DFDBD1"/>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Ref idx="minor">
          <a:srgbClr val="4F5C3F"/>
        </a:fontRef>
        <a:srgbClr val="4F5C3F"/>
      </a:tcTxStyle>
      <a:tcStyle>
        <a:tcBdr>
          <a:left>
            <a:ln w="12700" cap="flat">
              <a:solidFill>
                <a:schemeClr val="accent2">
                  <a:hueOff val="-171743"/>
                  <a:satOff val="2189"/>
                  <a:lumOff val="-14463"/>
                </a:schemeClr>
              </a:solidFill>
              <a:custDash>
                <a:ds d="200000" sp="200000"/>
              </a:custDash>
              <a:miter lim="400000"/>
            </a:ln>
          </a:left>
          <a:right>
            <a:ln w="12700" cap="flat">
              <a:solidFill>
                <a:schemeClr val="accent2">
                  <a:hueOff val="-171743"/>
                  <a:satOff val="2189"/>
                  <a:lumOff val="-14463"/>
                </a:schemeClr>
              </a:solidFill>
              <a:custDash>
                <a:ds d="200000" sp="200000"/>
              </a:custDash>
              <a:miter lim="400000"/>
            </a:ln>
          </a:right>
          <a:top>
            <a:ln w="12700" cap="flat">
              <a:solidFill>
                <a:schemeClr val="accent2">
                  <a:hueOff val="-171743"/>
                  <a:satOff val="2189"/>
                  <a:lumOff val="-14463"/>
                </a:schemeClr>
              </a:solidFill>
              <a:custDash>
                <a:ds d="200000" sp="200000"/>
              </a:custDash>
              <a:miter lim="400000"/>
            </a:ln>
          </a:top>
          <a:bottom>
            <a:ln w="12700" cap="flat">
              <a:solidFill>
                <a:schemeClr val="accent2">
                  <a:hueOff val="-171743"/>
                  <a:satOff val="2189"/>
                  <a:lumOff val="-14463"/>
                </a:schemeClr>
              </a:solidFill>
              <a:custDash>
                <a:ds d="200000" sp="200000"/>
              </a:custDash>
              <a:miter lim="400000"/>
            </a:ln>
          </a:bottom>
          <a:insideH>
            <a:ln w="12700" cap="flat">
              <a:solidFill>
                <a:schemeClr val="accent2">
                  <a:hueOff val="-171743"/>
                  <a:satOff val="2189"/>
                  <a:lumOff val="-14463"/>
                </a:schemeClr>
              </a:solidFill>
              <a:custDash>
                <a:ds d="200000" sp="200000"/>
              </a:custDash>
              <a:miter lim="400000"/>
            </a:ln>
          </a:insideH>
          <a:insideV>
            <a:ln w="12700" cap="flat">
              <a:solidFill>
                <a:schemeClr val="accent2">
                  <a:hueOff val="-171743"/>
                  <a:satOff val="2189"/>
                  <a:lumOff val="-14463"/>
                </a:schemeClr>
              </a:solidFill>
              <a:custDash>
                <a:ds d="200000" sp="200000"/>
              </a:custDash>
              <a:miter lim="400000"/>
            </a:ln>
          </a:insideV>
        </a:tcBdr>
        <a:fill>
          <a:noFill/>
        </a:fill>
      </a:tcStyle>
    </a:wholeTbl>
    <a:band2H>
      <a:tcTxStyle b="def" i="def"/>
      <a:tcStyle>
        <a:tcBdr/>
        <a:fill>
          <a:solidFill>
            <a:srgbClr val="DDD9AC">
              <a:alpha val="70000"/>
            </a:srgbClr>
          </a:solidFill>
        </a:fill>
      </a:tcStyle>
    </a:band2H>
    <a:firstCol>
      <a:tcTxStyle b="off" i="off">
        <a:fontRef idx="minor">
          <a:srgbClr val="4F5C3F"/>
        </a:fontRef>
        <a:srgbClr val="4F5C3F"/>
      </a:tcTxStyle>
      <a:tcStyle>
        <a:tcBdr>
          <a:left>
            <a:ln w="12700" cap="flat">
              <a:solidFill>
                <a:schemeClr val="accent1">
                  <a:satOff val="15300"/>
                  <a:lumOff val="-29822"/>
                </a:schemeClr>
              </a:solidFill>
              <a:prstDash val="solid"/>
              <a:miter lim="400000"/>
            </a:ln>
          </a:left>
          <a:right>
            <a:ln w="12700" cap="flat">
              <a:solidFill>
                <a:schemeClr val="accent2">
                  <a:hueOff val="-171743"/>
                  <a:satOff val="2189"/>
                  <a:lumOff val="-14463"/>
                </a:schemeClr>
              </a:solidFill>
              <a:custDash>
                <a:ds d="200000" sp="200000"/>
              </a:custDash>
              <a:miter lim="400000"/>
            </a:ln>
          </a:right>
          <a:top>
            <a:ln w="12700" cap="flat">
              <a:solidFill>
                <a:schemeClr val="accent2">
                  <a:hueOff val="-171743"/>
                  <a:satOff val="2189"/>
                  <a:lumOff val="-14463"/>
                </a:schemeClr>
              </a:solidFill>
              <a:custDash>
                <a:ds d="200000" sp="200000"/>
              </a:custDash>
              <a:miter lim="400000"/>
            </a:ln>
          </a:top>
          <a:bottom>
            <a:ln w="12700" cap="flat">
              <a:solidFill>
                <a:schemeClr val="accent2">
                  <a:hueOff val="-171743"/>
                  <a:satOff val="2189"/>
                  <a:lumOff val="-14463"/>
                </a:schemeClr>
              </a:solidFill>
              <a:custDash>
                <a:ds d="200000" sp="200000"/>
              </a:custDash>
              <a:miter lim="400000"/>
            </a:ln>
          </a:bottom>
          <a:insideH>
            <a:ln w="12700" cap="flat">
              <a:solidFill>
                <a:schemeClr val="accent2">
                  <a:hueOff val="-171743"/>
                  <a:satOff val="2189"/>
                  <a:lumOff val="-14463"/>
                </a:schemeClr>
              </a:solidFill>
              <a:custDash>
                <a:ds d="200000" sp="200000"/>
              </a:custDash>
              <a:miter lim="400000"/>
            </a:ln>
          </a:insideH>
          <a:insideV>
            <a:ln w="12700" cap="flat">
              <a:solidFill>
                <a:schemeClr val="accent2">
                  <a:hueOff val="-171743"/>
                  <a:satOff val="2189"/>
                  <a:lumOff val="-14463"/>
                </a:schemeClr>
              </a:solidFill>
              <a:custDash>
                <a:ds d="200000" sp="200000"/>
              </a:custDash>
              <a:miter lim="400000"/>
            </a:ln>
          </a:insideV>
        </a:tcBdr>
        <a:fill>
          <a:noFill/>
        </a:fill>
      </a:tcStyle>
    </a:firstCol>
    <a:lastRow>
      <a:tcTxStyle b="off" i="off">
        <a:fontRef idx="minor">
          <a:srgbClr val="DFDBD1"/>
        </a:fontRef>
        <a:srgbClr val="DFDBD1"/>
      </a:tcTxStyle>
      <a:tcStyle>
        <a:tcBdr>
          <a:left>
            <a:ln w="12700" cap="flat">
              <a:solidFill>
                <a:srgbClr val="DFDBD1"/>
              </a:solidFill>
              <a:prstDash val="solid"/>
              <a:miter lim="400000"/>
            </a:ln>
          </a:left>
          <a:right>
            <a:ln w="12700" cap="flat">
              <a:solidFill>
                <a:srgbClr val="DFDBD1"/>
              </a:solidFill>
              <a:prstDash val="solid"/>
              <a:miter lim="400000"/>
            </a:ln>
          </a:right>
          <a:top>
            <a:ln w="25400" cap="flat">
              <a:solidFill>
                <a:schemeClr val="accent2">
                  <a:hueOff val="-171743"/>
                  <a:satOff val="2189"/>
                  <a:lumOff val="-14463"/>
                </a:schemeClr>
              </a:solidFill>
              <a:prstDash val="solid"/>
              <a:miter lim="400000"/>
            </a:ln>
          </a:top>
          <a:bottom>
            <a:ln w="12700" cap="flat">
              <a:solidFill>
                <a:schemeClr val="accent1">
                  <a:satOff val="15300"/>
                  <a:lumOff val="-29822"/>
                </a:schemeClr>
              </a:solidFill>
              <a:prstDash val="solid"/>
              <a:miter lim="400000"/>
            </a:ln>
          </a:bottom>
          <a:insideH>
            <a:ln w="12700" cap="flat">
              <a:solidFill>
                <a:srgbClr val="DFDBD1"/>
              </a:solidFill>
              <a:prstDash val="solid"/>
              <a:miter lim="400000"/>
            </a:ln>
          </a:insideH>
          <a:insideV>
            <a:ln w="12700" cap="flat">
              <a:solidFill>
                <a:srgbClr val="DFDBD1"/>
              </a:solidFill>
              <a:prstDash val="solid"/>
              <a:miter lim="400000"/>
            </a:ln>
          </a:insideV>
        </a:tcBdr>
        <a:fill>
          <a:noFill/>
        </a:fill>
      </a:tcStyle>
    </a:lastRow>
    <a:firstRow>
      <a:tcTxStyle b="off" i="off">
        <a:fontRef idx="minor">
          <a:srgbClr val="DFDBD1"/>
        </a:fontRef>
        <a:srgbClr val="DFDBD1"/>
      </a:tcTxStyle>
      <a:tcStyle>
        <a:tcBdr>
          <a:left>
            <a:ln w="12700" cap="flat">
              <a:solidFill>
                <a:srgbClr val="DFDBD1"/>
              </a:solidFill>
              <a:prstDash val="solid"/>
              <a:miter lim="400000"/>
            </a:ln>
          </a:left>
          <a:right>
            <a:ln w="12700" cap="flat">
              <a:solidFill>
                <a:srgbClr val="DFDBD1"/>
              </a:solidFill>
              <a:prstDash val="solid"/>
              <a:miter lim="400000"/>
            </a:ln>
          </a:right>
          <a:top>
            <a:ln w="12700" cap="flat">
              <a:solidFill>
                <a:schemeClr val="accent1">
                  <a:satOff val="15300"/>
                  <a:lumOff val="-29822"/>
                </a:schemeClr>
              </a:solidFill>
              <a:prstDash val="solid"/>
              <a:miter lim="400000"/>
            </a:ln>
          </a:top>
          <a:bottom>
            <a:ln w="25400" cap="flat">
              <a:solidFill>
                <a:schemeClr val="accent2">
                  <a:hueOff val="-171743"/>
                  <a:satOff val="2189"/>
                  <a:lumOff val="-14463"/>
                </a:schemeClr>
              </a:solidFill>
              <a:prstDash val="solid"/>
              <a:miter lim="400000"/>
            </a:ln>
          </a:bottom>
          <a:insideH>
            <a:ln w="12700" cap="flat">
              <a:solidFill>
                <a:srgbClr val="DFDBD1"/>
              </a:solidFill>
              <a:prstDash val="solid"/>
              <a:miter lim="400000"/>
            </a:ln>
          </a:insideH>
          <a:insideV>
            <a:ln w="12700" cap="flat">
              <a:solidFill>
                <a:srgbClr val="DFDBD1"/>
              </a:solidFill>
              <a:prstDash val="solid"/>
              <a:miter lim="400000"/>
            </a:ln>
          </a:insideV>
        </a:tcBdr>
        <a:fill>
          <a:noFill/>
        </a:fill>
      </a:tcStyle>
    </a:firstRow>
  </a:tblStyle>
  <a:tblStyle styleId="{CF821DB8-F4EB-4A41-A1BA-3FCAFE7338EE}" styleName="">
    <a:tblBg/>
    <a:wholeTbl>
      <a:tcTxStyle b="off" i="off">
        <a:fontRef idx="minor">
          <a:srgbClr val="4F5C3F"/>
        </a:fontRef>
        <a:srgbClr val="4F5C3F"/>
      </a:tcTxStyle>
      <a:tcStyle>
        <a:tcBdr>
          <a:left>
            <a:ln w="12700" cap="flat">
              <a:solidFill>
                <a:srgbClr val="B07342"/>
              </a:solidFill>
              <a:prstDash val="solid"/>
              <a:miter lim="400000"/>
            </a:ln>
          </a:left>
          <a:right>
            <a:ln w="12700" cap="flat">
              <a:solidFill>
                <a:srgbClr val="B07342"/>
              </a:solidFill>
              <a:prstDash val="solid"/>
              <a:miter lim="400000"/>
            </a:ln>
          </a:right>
          <a:top>
            <a:ln w="12700" cap="flat">
              <a:solidFill>
                <a:srgbClr val="B07342"/>
              </a:solidFill>
              <a:prstDash val="solid"/>
              <a:miter lim="400000"/>
            </a:ln>
          </a:top>
          <a:bottom>
            <a:ln w="12700" cap="flat">
              <a:solidFill>
                <a:srgbClr val="B07342"/>
              </a:solidFill>
              <a:prstDash val="solid"/>
              <a:miter lim="400000"/>
            </a:ln>
          </a:bottom>
          <a:insideH>
            <a:ln w="12700" cap="flat">
              <a:solidFill>
                <a:srgbClr val="B07342"/>
              </a:solidFill>
              <a:prstDash val="solid"/>
              <a:miter lim="400000"/>
            </a:ln>
          </a:insideH>
          <a:insideV>
            <a:ln w="12700" cap="flat">
              <a:solidFill>
                <a:srgbClr val="B07342"/>
              </a:solidFill>
              <a:prstDash val="solid"/>
              <a:miter lim="400000"/>
            </a:ln>
          </a:insideV>
        </a:tcBdr>
        <a:fill>
          <a:noFill/>
        </a:fill>
      </a:tcStyle>
    </a:wholeTbl>
    <a:band2H>
      <a:tcTxStyle b="def" i="def"/>
      <a:tcStyle>
        <a:tcBdr/>
        <a:fill>
          <a:solidFill>
            <a:srgbClr val="EDDBBD">
              <a:alpha val="55000"/>
            </a:srgbClr>
          </a:solidFill>
        </a:fill>
      </a:tcStyle>
    </a:band2H>
    <a:firstCol>
      <a:tcTxStyle b="off" i="off">
        <a:fontRef idx="minor">
          <a:srgbClr val="4F5C3F"/>
        </a:fontRef>
        <a:srgbClr val="4F5C3F"/>
      </a:tcTxStyle>
      <a:tcStyle>
        <a:tcBdr>
          <a:left>
            <a:ln w="12700" cap="flat">
              <a:noFill/>
              <a:miter lim="400000"/>
            </a:ln>
          </a:left>
          <a:right>
            <a:ln w="25400" cap="flat">
              <a:solidFill>
                <a:srgbClr val="B07342"/>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4F5C3F"/>
        </a:fontRef>
        <a:srgbClr val="4F5C3F"/>
      </a:tcTxStyle>
      <a:tcStyle>
        <a:tcBdr>
          <a:left>
            <a:ln w="12700" cap="flat">
              <a:noFill/>
              <a:miter lim="400000"/>
            </a:ln>
          </a:left>
          <a:right>
            <a:ln w="12700" cap="flat">
              <a:noFill/>
              <a:miter lim="400000"/>
            </a:ln>
          </a:right>
          <a:top>
            <a:ln w="25400" cap="flat">
              <a:solidFill>
                <a:srgbClr val="B07342"/>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3F1DF"/>
        </a:fontRef>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4F5C3F"/>
        </a:fontRef>
        <a:srgbClr val="4F5C3F"/>
      </a:tcTxStyle>
      <a:tcStyle>
        <a:tcBdr>
          <a:left>
            <a:ln w="12700" cap="flat">
              <a:solidFill>
                <a:srgbClr val="C9C5BC"/>
              </a:solidFill>
              <a:prstDash val="solid"/>
              <a:miter lim="400000"/>
            </a:ln>
          </a:left>
          <a:right>
            <a:ln w="12700" cap="flat">
              <a:solidFill>
                <a:srgbClr val="C9C5BC"/>
              </a:solidFill>
              <a:prstDash val="solid"/>
              <a:miter lim="400000"/>
            </a:ln>
          </a:right>
          <a:top>
            <a:ln w="12700" cap="flat">
              <a:solidFill>
                <a:srgbClr val="C9C5BC"/>
              </a:solidFill>
              <a:prstDash val="solid"/>
              <a:miter lim="400000"/>
            </a:ln>
          </a:top>
          <a:bottom>
            <a:ln w="12700" cap="flat">
              <a:solidFill>
                <a:srgbClr val="C9C5BC"/>
              </a:solidFill>
              <a:prstDash val="solid"/>
              <a:miter lim="400000"/>
            </a:ln>
          </a:bottom>
          <a:insideH>
            <a:ln w="12700" cap="flat">
              <a:solidFill>
                <a:srgbClr val="C9C5BC"/>
              </a:solidFill>
              <a:prstDash val="solid"/>
              <a:miter lim="400000"/>
            </a:ln>
          </a:insideH>
          <a:insideV>
            <a:ln w="12700" cap="flat">
              <a:solidFill>
                <a:srgbClr val="C9C5BC"/>
              </a:solidFill>
              <a:prstDash val="solid"/>
              <a:miter lim="400000"/>
            </a:ln>
          </a:insideV>
        </a:tcBdr>
        <a:fill>
          <a:noFill/>
        </a:fill>
      </a:tcStyle>
    </a:wholeTbl>
    <a:band2H>
      <a:tcTxStyle b="def" i="def"/>
      <a:tcStyle>
        <a:tcBdr/>
        <a:fill>
          <a:solidFill>
            <a:srgbClr val="E2DED3">
              <a:alpha val="80000"/>
            </a:srgbClr>
          </a:solidFill>
        </a:fill>
      </a:tcStyle>
    </a:band2H>
    <a:firstCol>
      <a:tcTxStyle b="off" i="off">
        <a:fontRef idx="minor">
          <a:srgbClr val="4F5C3F"/>
        </a:fontRef>
        <a:srgbClr val="4F5C3F"/>
      </a:tcTxStyle>
      <a:tcStyle>
        <a:tcBdr>
          <a:left>
            <a:ln w="12700" cap="flat">
              <a:solidFill>
                <a:srgbClr val="51473B"/>
              </a:solidFill>
              <a:prstDash val="solid"/>
              <a:miter lim="400000"/>
            </a:ln>
          </a:left>
          <a:right>
            <a:ln w="25400" cap="flat">
              <a:solidFill>
                <a:srgbClr val="51473B"/>
              </a:solidFill>
              <a:prstDash val="solid"/>
              <a:miter lim="400000"/>
            </a:ln>
          </a:right>
          <a:top>
            <a:ln w="12700" cap="flat">
              <a:solidFill>
                <a:srgbClr val="C9C5BC">
                  <a:alpha val="80000"/>
                </a:srgbClr>
              </a:solidFill>
              <a:prstDash val="solid"/>
              <a:miter lim="400000"/>
            </a:ln>
          </a:top>
          <a:bottom>
            <a:ln w="12700" cap="flat">
              <a:solidFill>
                <a:srgbClr val="C9C5BC">
                  <a:alpha val="80000"/>
                </a:srgbClr>
              </a:solidFill>
              <a:prstDash val="solid"/>
              <a:miter lim="400000"/>
            </a:ln>
          </a:bottom>
          <a:insideH>
            <a:ln w="12700" cap="flat">
              <a:solidFill>
                <a:srgbClr val="C9C5BC">
                  <a:alpha val="80000"/>
                </a:srgbClr>
              </a:solidFill>
              <a:prstDash val="solid"/>
              <a:miter lim="400000"/>
            </a:ln>
          </a:insideH>
          <a:insideV>
            <a:ln w="12700" cap="flat">
              <a:solidFill>
                <a:srgbClr val="C9C5BC">
                  <a:alpha val="80000"/>
                </a:srgbClr>
              </a:solidFill>
              <a:prstDash val="solid"/>
              <a:miter lim="400000"/>
            </a:ln>
          </a:insideV>
        </a:tcBdr>
        <a:fill>
          <a:noFill/>
        </a:fill>
      </a:tcStyle>
    </a:firstCol>
    <a:lastRow>
      <a:tcTxStyle b="off" i="off">
        <a:fontRef idx="minor">
          <a:srgbClr val="4F5C3F"/>
        </a:fontRef>
        <a:srgbClr val="4F5C3F"/>
      </a:tcTxStyle>
      <a:tcStyle>
        <a:tcBdr>
          <a:left>
            <a:ln w="12700" cap="flat">
              <a:solidFill>
                <a:srgbClr val="EDEADB"/>
              </a:solidFill>
              <a:prstDash val="solid"/>
              <a:miter lim="400000"/>
            </a:ln>
          </a:left>
          <a:right>
            <a:ln w="12700" cap="flat">
              <a:solidFill>
                <a:srgbClr val="EDEADB"/>
              </a:solidFill>
              <a:prstDash val="solid"/>
              <a:miter lim="400000"/>
            </a:ln>
          </a:right>
          <a:top>
            <a:ln w="25400" cap="flat">
              <a:solidFill>
                <a:srgbClr val="51473B"/>
              </a:solidFill>
              <a:prstDash val="solid"/>
              <a:miter lim="400000"/>
            </a:ln>
          </a:top>
          <a:bottom>
            <a:ln w="12700" cap="flat">
              <a:solidFill>
                <a:srgbClr val="51473B"/>
              </a:solidFill>
              <a:prstDash val="solid"/>
              <a:miter lim="400000"/>
            </a:ln>
          </a:bottom>
          <a:insideH>
            <a:ln w="12700" cap="flat">
              <a:solidFill>
                <a:srgbClr val="EDEADB"/>
              </a:solidFill>
              <a:prstDash val="solid"/>
              <a:miter lim="400000"/>
            </a:ln>
          </a:insideH>
          <a:insideV>
            <a:ln w="12700" cap="flat">
              <a:solidFill>
                <a:srgbClr val="EDEADB"/>
              </a:solidFill>
              <a:prstDash val="solid"/>
              <a:miter lim="400000"/>
            </a:ln>
          </a:insideV>
        </a:tcBdr>
        <a:fill>
          <a:noFill/>
        </a:fill>
      </a:tcStyle>
    </a:lastRow>
    <a:firstRow>
      <a:tcTxStyle b="off" i="off">
        <a:fontRef idx="minor">
          <a:srgbClr val="4F5C3F"/>
        </a:fontRef>
        <a:srgbClr val="4F5C3F"/>
      </a:tcTxStyle>
      <a:tcStyle>
        <a:tcBdr>
          <a:left>
            <a:ln w="12700" cap="flat">
              <a:solidFill>
                <a:srgbClr val="EDEADB"/>
              </a:solidFill>
              <a:prstDash val="solid"/>
              <a:miter lim="400000"/>
            </a:ln>
          </a:left>
          <a:right>
            <a:ln w="12700" cap="flat">
              <a:solidFill>
                <a:srgbClr val="EDEADB"/>
              </a:solidFill>
              <a:prstDash val="solid"/>
              <a:miter lim="400000"/>
            </a:ln>
          </a:right>
          <a:top>
            <a:ln w="12700" cap="flat">
              <a:solidFill>
                <a:srgbClr val="51473B"/>
              </a:solidFill>
              <a:prstDash val="solid"/>
              <a:miter lim="400000"/>
            </a:ln>
          </a:top>
          <a:bottom>
            <a:ln w="25400" cap="flat">
              <a:solidFill>
                <a:srgbClr val="51473B"/>
              </a:solidFill>
              <a:prstDash val="solid"/>
              <a:miter lim="400000"/>
            </a:ln>
          </a:bottom>
          <a:insideH>
            <a:ln w="12700" cap="flat">
              <a:solidFill>
                <a:srgbClr val="EDEADB"/>
              </a:solidFill>
              <a:prstDash val="solid"/>
              <a:miter lim="400000"/>
            </a:ln>
          </a:insideH>
          <a:insideV>
            <a:ln w="12700" cap="flat">
              <a:solidFill>
                <a:srgbClr val="EDEADB"/>
              </a:solidFill>
              <a:prstDash val="solid"/>
              <a:miter lim="400000"/>
            </a:ln>
          </a:insideV>
        </a:tcBdr>
        <a:fill>
          <a:noFill/>
        </a:fill>
      </a:tcStyle>
    </a:firstRow>
  </a:tblStyle>
  <a:tblStyle styleId="{2708684C-4D16-4618-839F-0558EEFCDFE6}" styleName="">
    <a:tblBg/>
    <a:wholeTbl>
      <a:tcTxStyle b="off" i="off">
        <a:fontRef idx="minor">
          <a:srgbClr val="4F5C3F"/>
        </a:fontRef>
        <a:srgbClr val="4F5C3F"/>
      </a:tcTxStyle>
      <a:tcStyle>
        <a:tcBdr>
          <a:left>
            <a:ln w="12700" cap="flat">
              <a:noFill/>
              <a:miter lim="400000"/>
            </a:ln>
          </a:left>
          <a:right>
            <a:ln w="12700" cap="flat">
              <a:noFill/>
              <a:miter lim="400000"/>
            </a:ln>
          </a:right>
          <a:top>
            <a:ln w="12700" cap="flat">
              <a:solidFill>
                <a:schemeClr val="accent2"/>
              </a:solidFill>
              <a:custDash>
                <a:ds d="200000" sp="200000"/>
              </a:custDash>
              <a:miter lim="400000"/>
            </a:ln>
          </a:top>
          <a:bottom>
            <a:ln w="12700" cap="flat">
              <a:solidFill>
                <a:schemeClr val="accent2"/>
              </a:solidFill>
              <a:custDash>
                <a:ds d="200000" sp="200000"/>
              </a:custDash>
              <a:miter lim="400000"/>
            </a:ln>
          </a:bottom>
          <a:insideH>
            <a:ln w="12700" cap="flat">
              <a:solidFill>
                <a:schemeClr val="accent2"/>
              </a:solidFill>
              <a:custDash>
                <a:ds d="200000" sp="200000"/>
              </a:custDash>
              <a:miter lim="400000"/>
            </a:ln>
          </a:insideH>
          <a:insideV>
            <a:ln w="12700" cap="flat">
              <a:noFill/>
              <a:miter lim="400000"/>
            </a:ln>
          </a:insideV>
        </a:tcBdr>
        <a:fill>
          <a:noFill/>
        </a:fill>
      </a:tcStyle>
    </a:wholeTbl>
    <a:band2H>
      <a:tcTxStyle b="def" i="def"/>
      <a:tcStyle>
        <a:tcBdr/>
        <a:fill>
          <a:solidFill>
            <a:srgbClr val="DEE3BA">
              <a:alpha val="63000"/>
            </a:srgbClr>
          </a:solidFill>
        </a:fill>
      </a:tcStyle>
    </a:band2H>
    <a:firstCol>
      <a:tcTxStyle b="off" i="off">
        <a:fontRef idx="minor">
          <a:srgbClr val="4F5C3F"/>
        </a:fontRef>
        <a:srgbClr val="4F5C3F"/>
      </a:tcTxStyle>
      <a:tcStyle>
        <a:tcBdr>
          <a:left>
            <a:ln w="12700" cap="flat">
              <a:noFill/>
              <a:miter lim="400000"/>
            </a:ln>
          </a:left>
          <a:right>
            <a:ln w="25400" cap="flat">
              <a:solidFill>
                <a:schemeClr val="accent2"/>
              </a:solidFill>
              <a:prstDash val="solid"/>
              <a:miter lim="400000"/>
            </a:ln>
          </a:right>
          <a:top>
            <a:ln w="12700" cap="flat">
              <a:solidFill>
                <a:schemeClr val="accent2">
                  <a:alpha val="60000"/>
                </a:schemeClr>
              </a:solidFill>
              <a:custDash>
                <a:ds d="200000" sp="200000"/>
              </a:custDash>
              <a:miter lim="400000"/>
            </a:ln>
          </a:top>
          <a:bottom>
            <a:ln w="12700" cap="flat">
              <a:solidFill>
                <a:schemeClr val="accent2">
                  <a:alpha val="60000"/>
                </a:schemeClr>
              </a:solidFill>
              <a:custDash>
                <a:ds d="200000" sp="200000"/>
              </a:custDash>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firstCol>
    <a:lastRow>
      <a:tcTxStyle b="off" i="off">
        <a:fontRef idx="minor">
          <a:srgbClr val="4F5C3F"/>
        </a:fontRef>
        <a:srgbClr val="4F5C3F"/>
      </a:tcTxStyle>
      <a:tcStyle>
        <a:tcBdr>
          <a:left>
            <a:ln w="12700" cap="flat">
              <a:noFill/>
              <a:miter lim="400000"/>
            </a:ln>
          </a:left>
          <a:right>
            <a:ln w="12700" cap="flat">
              <a:noFill/>
              <a:miter lim="400000"/>
            </a:ln>
          </a:right>
          <a:top>
            <a:ln w="25400" cap="flat">
              <a:solidFill>
                <a:schemeClr val="accent2"/>
              </a:solidFill>
              <a:prstDash val="solid"/>
              <a:miter lim="400000"/>
            </a:ln>
          </a:top>
          <a:bottom>
            <a:ln w="12700" cap="flat">
              <a:noFill/>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lastRow>
    <a:firstRow>
      <a:tcTxStyle b="off" i="off">
        <a:fontRef idx="minor">
          <a:srgbClr val="4F5C3F"/>
        </a:fontRef>
        <a:srgbClr val="4F5C3F"/>
      </a:tcTxStyle>
      <a:tcStyle>
        <a:tcBdr>
          <a:left>
            <a:ln w="12700" cap="flat">
              <a:noFill/>
              <a:miter lim="400000"/>
            </a:ln>
          </a:left>
          <a:right>
            <a:ln w="12700" cap="flat">
              <a:noFill/>
              <a:miter lim="400000"/>
            </a:ln>
          </a:right>
          <a:top>
            <a:ln w="12700" cap="flat">
              <a:noFill/>
              <a:miter lim="400000"/>
            </a:ln>
          </a:top>
          <a:bottom>
            <a:ln w="25400" cap="flat">
              <a:solidFill>
                <a:schemeClr val="accent2"/>
              </a:solidFill>
              <a:prstDash val="solid"/>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5" name="Shape 155"/>
          <p:cNvSpPr/>
          <p:nvPr>
            <p:ph type="sldImg"/>
          </p:nvPr>
        </p:nvSpPr>
        <p:spPr>
          <a:xfrm>
            <a:off x="1143000" y="685800"/>
            <a:ext cx="4572000" cy="3429000"/>
          </a:xfrm>
          <a:prstGeom prst="rect">
            <a:avLst/>
          </a:prstGeom>
        </p:spPr>
        <p:txBody>
          <a:bodyPr/>
          <a:lstStyle/>
          <a:p>
            <a:pPr/>
          </a:p>
        </p:txBody>
      </p:sp>
      <p:sp>
        <p:nvSpPr>
          <p:cNvPr id="156" name="Shape 15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1.tif"/></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825500" y="3048000"/>
            <a:ext cx="11353800" cy="2273300"/>
          </a:xfrm>
          <a:prstGeom prst="rect">
            <a:avLst/>
          </a:prstGeom>
        </p:spPr>
        <p:txBody>
          <a:bodyPr anchor="b"/>
          <a:lstStyle/>
          <a:p>
            <a:pPr/>
            <a:r>
              <a:t>Title Text</a:t>
            </a:r>
          </a:p>
        </p:txBody>
      </p:sp>
      <p:sp>
        <p:nvSpPr>
          <p:cNvPr id="12" name="Body Level One…"/>
          <p:cNvSpPr txBox="1"/>
          <p:nvPr>
            <p:ph type="body" sz="quarter" idx="1"/>
          </p:nvPr>
        </p:nvSpPr>
        <p:spPr>
          <a:xfrm>
            <a:off x="825500" y="5308600"/>
            <a:ext cx="11353800" cy="1295400"/>
          </a:xfrm>
          <a:prstGeom prst="rect">
            <a:avLst/>
          </a:prstGeom>
        </p:spPr>
        <p:txBody>
          <a:bodyPr anchor="t"/>
          <a:lstStyle>
            <a:lvl1pPr marL="0" indent="0" algn="ctr">
              <a:spcBef>
                <a:spcPts val="0"/>
              </a:spcBef>
              <a:buSzTx/>
              <a:buNone/>
              <a:defRPr i="1" sz="3200"/>
            </a:lvl1pPr>
            <a:lvl2pPr marL="0" indent="0" algn="ctr">
              <a:spcBef>
                <a:spcPts val="0"/>
              </a:spcBef>
              <a:buSzTx/>
              <a:buNone/>
              <a:defRPr i="1" sz="3200"/>
            </a:lvl2pPr>
            <a:lvl3pPr marL="0" indent="0" algn="ctr">
              <a:spcBef>
                <a:spcPts val="0"/>
              </a:spcBef>
              <a:buSzTx/>
              <a:buNone/>
              <a:defRPr i="1" sz="3200"/>
            </a:lvl3pPr>
            <a:lvl4pPr marL="0" indent="0" algn="ctr">
              <a:spcBef>
                <a:spcPts val="0"/>
              </a:spcBef>
              <a:buSzTx/>
              <a:buNone/>
              <a:defRPr i="1" sz="3200"/>
            </a:lvl4pPr>
            <a:lvl5pPr marL="0" indent="0" algn="ctr">
              <a:spcBef>
                <a:spcPts val="0"/>
              </a:spcBef>
              <a:buSzTx/>
              <a:buNone/>
              <a:defRPr i="1" sz="3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solidFill>
                  <a:srgbClr val="D7D0B2"/>
                </a:solidFill>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5" name="-Johnny Appleseed"/>
          <p:cNvSpPr txBox="1"/>
          <p:nvPr>
            <p:ph type="body" sz="quarter" idx="13"/>
          </p:nvPr>
        </p:nvSpPr>
        <p:spPr>
          <a:xfrm>
            <a:off x="1299331" y="6362700"/>
            <a:ext cx="10401301" cy="508000"/>
          </a:xfrm>
          <a:prstGeom prst="rect">
            <a:avLst/>
          </a:prstGeom>
        </p:spPr>
        <p:txBody>
          <a:bodyPr>
            <a:spAutoFit/>
          </a:bodyPr>
          <a:lstStyle>
            <a:lvl1pPr marL="0" indent="0" algn="ctr">
              <a:lnSpc>
                <a:spcPct val="100000"/>
              </a:lnSpc>
              <a:spcBef>
                <a:spcPts val="0"/>
              </a:spcBef>
              <a:buSzTx/>
              <a:buNone/>
              <a:defRPr i="1" sz="2800"/>
            </a:lvl1pPr>
          </a:lstStyle>
          <a:p>
            <a:pPr/>
            <a:r>
              <a:t>-Johnny Appleseed</a:t>
            </a:r>
          </a:p>
        </p:txBody>
      </p:sp>
      <p:sp>
        <p:nvSpPr>
          <p:cNvPr id="96" name="“Type a quote here.”"/>
          <p:cNvSpPr txBox="1"/>
          <p:nvPr>
            <p:ph type="body" sz="quarter" idx="14"/>
          </p:nvPr>
        </p:nvSpPr>
        <p:spPr>
          <a:xfrm>
            <a:off x="1257300" y="4330700"/>
            <a:ext cx="10490200" cy="558800"/>
          </a:xfrm>
          <a:prstGeom prst="rect">
            <a:avLst/>
          </a:prstGeom>
        </p:spPr>
        <p:txBody>
          <a:bodyPr>
            <a:spAutoFit/>
          </a:bodyPr>
          <a:lstStyle>
            <a:lvl1pPr marL="0" indent="0" algn="ctr">
              <a:lnSpc>
                <a:spcPct val="155000"/>
              </a:lnSpc>
              <a:spcBef>
                <a:spcPts val="2400"/>
              </a:spcBef>
              <a:buSzTx/>
              <a:buNone/>
              <a:defRPr sz="3200"/>
            </a:lvl1pPr>
          </a:lstStyle>
          <a:p>
            <a:pPr/>
            <a:r>
              <a:t>“Type a quote here.”</a:t>
            </a:r>
          </a:p>
        </p:txBody>
      </p:sp>
      <p:sp>
        <p:nvSpPr>
          <p:cNvPr id="97"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4"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5"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127" name="Group"/>
          <p:cNvGrpSpPr/>
          <p:nvPr/>
        </p:nvGrpSpPr>
        <p:grpSpPr>
          <a:xfrm>
            <a:off x="487678" y="487678"/>
            <a:ext cx="12029444" cy="8724057"/>
            <a:chOff x="0" y="0"/>
            <a:chExt cx="12029443" cy="8724056"/>
          </a:xfrm>
        </p:grpSpPr>
        <p:sp>
          <p:nvSpPr>
            <p:cNvPr id="119" name="Line"/>
            <p:cNvSpPr/>
            <p:nvPr/>
          </p:nvSpPr>
          <p:spPr>
            <a:xfrm>
              <a:off x="126435" y="108374"/>
              <a:ext cx="11794635" cy="1"/>
            </a:xfrm>
            <a:prstGeom prst="line">
              <a:avLst/>
            </a:prstGeom>
            <a:noFill/>
            <a:ln w="3175" cap="flat">
              <a:solidFill>
                <a:srgbClr val="D1C9A7">
                  <a:alpha val="85000"/>
                </a:srgbClr>
              </a:solidFill>
              <a:prstDash val="solid"/>
              <a:miter lim="400000"/>
            </a:ln>
            <a:effectLst>
              <a:outerShdw sx="100000" sy="100000" kx="0" ky="0" algn="b" rotWithShape="0" blurRad="0" dist="0" dir="5400000">
                <a:srgbClr val="D1C9A7">
                  <a:alpha val="42500"/>
                </a:srgbClr>
              </a:outerShdw>
            </a:effectLst>
          </p:spPr>
          <p:txBody>
            <a:bodyPr wrap="square" lIns="65022" tIns="65022" rIns="65022" bIns="65022" numCol="1" anchor="t">
              <a:noAutofit/>
            </a:bodyPr>
            <a:lstStyle/>
            <a:p>
              <a:pPr algn="l" defTabSz="1300480">
                <a:lnSpc>
                  <a:spcPct val="100000"/>
                </a:lnSpc>
                <a:defRPr sz="2200">
                  <a:solidFill>
                    <a:srgbClr val="000000"/>
                  </a:solidFill>
                  <a:effectLst/>
                  <a:latin typeface="Palatino Linotype"/>
                  <a:ea typeface="Palatino Linotype"/>
                  <a:cs typeface="Palatino Linotype"/>
                  <a:sym typeface="Palatino Linotype"/>
                </a:defRPr>
              </a:pPr>
            </a:p>
          </p:txBody>
        </p:sp>
        <p:pic>
          <p:nvPicPr>
            <p:cNvPr id="120" name="venetian_dingbat_2.tiff" descr="venetian_dingbat_2.tiff"/>
            <p:cNvPicPr>
              <a:picLocks noChangeAspect="1"/>
            </p:cNvPicPr>
            <p:nvPr/>
          </p:nvPicPr>
          <p:blipFill>
            <a:blip r:embed="rId3">
              <a:extLst/>
            </a:blip>
            <a:stretch>
              <a:fillRect/>
            </a:stretch>
          </p:blipFill>
          <p:spPr>
            <a:xfrm rot="10800000">
              <a:off x="11903006" y="-1"/>
              <a:ext cx="126438" cy="126438"/>
            </a:xfrm>
            <a:prstGeom prst="rect">
              <a:avLst/>
            </a:prstGeom>
            <a:ln w="12700" cap="flat">
              <a:noFill/>
              <a:miter lim="400000"/>
            </a:ln>
            <a:effectLst/>
          </p:spPr>
        </p:pic>
        <p:pic>
          <p:nvPicPr>
            <p:cNvPr id="121" name="venetian_dingbat_2.tiff" descr="venetian_dingbat_2.tiff"/>
            <p:cNvPicPr>
              <a:picLocks noChangeAspect="1"/>
            </p:cNvPicPr>
            <p:nvPr/>
          </p:nvPicPr>
          <p:blipFill>
            <a:blip r:embed="rId3">
              <a:extLst/>
            </a:blip>
            <a:stretch>
              <a:fillRect/>
            </a:stretch>
          </p:blipFill>
          <p:spPr>
            <a:xfrm flipH="1" rot="10800000">
              <a:off x="-1" y="-1"/>
              <a:ext cx="126438" cy="126438"/>
            </a:xfrm>
            <a:prstGeom prst="rect">
              <a:avLst/>
            </a:prstGeom>
            <a:ln w="12700" cap="flat">
              <a:noFill/>
              <a:miter lim="400000"/>
            </a:ln>
            <a:effectLst/>
          </p:spPr>
        </p:pic>
        <p:pic>
          <p:nvPicPr>
            <p:cNvPr id="122" name="venetian_dingbat_2.tiff" descr="venetian_dingbat_2.tiff"/>
            <p:cNvPicPr>
              <a:picLocks noChangeAspect="1"/>
            </p:cNvPicPr>
            <p:nvPr/>
          </p:nvPicPr>
          <p:blipFill>
            <a:blip r:embed="rId3">
              <a:extLst/>
            </a:blip>
            <a:stretch>
              <a:fillRect/>
            </a:stretch>
          </p:blipFill>
          <p:spPr>
            <a:xfrm flipH="1">
              <a:off x="11903006" y="8597619"/>
              <a:ext cx="126438" cy="126438"/>
            </a:xfrm>
            <a:prstGeom prst="rect">
              <a:avLst/>
            </a:prstGeom>
            <a:ln w="12700" cap="flat">
              <a:noFill/>
              <a:miter lim="400000"/>
            </a:ln>
            <a:effectLst>
              <a:outerShdw sx="100000" sy="100000" kx="0" ky="0" algn="b" rotWithShape="0" blurRad="0" dist="0" dir="5400000">
                <a:srgbClr val="D1C9A7">
                  <a:alpha val="42500"/>
                </a:srgbClr>
              </a:outerShdw>
            </a:effectLst>
          </p:spPr>
        </p:pic>
        <p:pic>
          <p:nvPicPr>
            <p:cNvPr id="123" name="venetian_dingbat_2.tiff" descr="venetian_dingbat_2.tiff"/>
            <p:cNvPicPr>
              <a:picLocks noChangeAspect="1"/>
            </p:cNvPicPr>
            <p:nvPr/>
          </p:nvPicPr>
          <p:blipFill>
            <a:blip r:embed="rId3">
              <a:extLst/>
            </a:blip>
            <a:stretch>
              <a:fillRect/>
            </a:stretch>
          </p:blipFill>
          <p:spPr>
            <a:xfrm>
              <a:off x="-1" y="8597619"/>
              <a:ext cx="126438" cy="126438"/>
            </a:xfrm>
            <a:prstGeom prst="rect">
              <a:avLst/>
            </a:prstGeom>
            <a:ln w="12700" cap="flat">
              <a:noFill/>
              <a:miter lim="400000"/>
            </a:ln>
            <a:effectLst/>
          </p:spPr>
        </p:pic>
        <p:sp>
          <p:nvSpPr>
            <p:cNvPr id="124" name="Line"/>
            <p:cNvSpPr/>
            <p:nvPr/>
          </p:nvSpPr>
          <p:spPr>
            <a:xfrm>
              <a:off x="126435" y="8615682"/>
              <a:ext cx="11794635" cy="1"/>
            </a:xfrm>
            <a:prstGeom prst="line">
              <a:avLst/>
            </a:prstGeom>
            <a:noFill/>
            <a:ln w="3175" cap="flat">
              <a:solidFill>
                <a:srgbClr val="D1C9A7">
                  <a:alpha val="85000"/>
                </a:srgbClr>
              </a:solidFill>
              <a:prstDash val="solid"/>
              <a:miter lim="400000"/>
            </a:ln>
            <a:effectLst>
              <a:outerShdw sx="100000" sy="100000" kx="0" ky="0" algn="b" rotWithShape="0" blurRad="0" dist="0" dir="5400000">
                <a:srgbClr val="D1C9A7">
                  <a:alpha val="42500"/>
                </a:srgbClr>
              </a:outerShdw>
            </a:effectLst>
          </p:spPr>
          <p:txBody>
            <a:bodyPr wrap="square" lIns="65022" tIns="65022" rIns="65022" bIns="65022" numCol="1" anchor="t">
              <a:noAutofit/>
            </a:bodyPr>
            <a:lstStyle/>
            <a:p>
              <a:pPr algn="l" defTabSz="1300480">
                <a:lnSpc>
                  <a:spcPct val="100000"/>
                </a:lnSpc>
                <a:defRPr sz="2200">
                  <a:solidFill>
                    <a:srgbClr val="000000"/>
                  </a:solidFill>
                  <a:effectLst/>
                  <a:latin typeface="Palatino Linotype"/>
                  <a:ea typeface="Palatino Linotype"/>
                  <a:cs typeface="Palatino Linotype"/>
                  <a:sym typeface="Palatino Linotype"/>
                </a:defRPr>
              </a:pPr>
            </a:p>
          </p:txBody>
        </p:sp>
        <p:sp>
          <p:nvSpPr>
            <p:cNvPr id="125" name="Line"/>
            <p:cNvSpPr/>
            <p:nvPr/>
          </p:nvSpPr>
          <p:spPr>
            <a:xfrm flipH="1">
              <a:off x="11903006" y="108373"/>
              <a:ext cx="1" cy="8525373"/>
            </a:xfrm>
            <a:prstGeom prst="line">
              <a:avLst/>
            </a:prstGeom>
            <a:noFill/>
            <a:ln w="3175" cap="flat">
              <a:solidFill>
                <a:srgbClr val="D1C9A7">
                  <a:alpha val="85000"/>
                </a:srgbClr>
              </a:solidFill>
              <a:prstDash val="solid"/>
              <a:miter lim="400000"/>
            </a:ln>
            <a:effectLst>
              <a:outerShdw sx="100000" sy="100000" kx="0" ky="0" algn="b" rotWithShape="0" blurRad="0" dist="0" dir="0">
                <a:srgbClr val="D1C9A7">
                  <a:alpha val="42500"/>
                </a:srgbClr>
              </a:outerShdw>
            </a:effectLst>
          </p:spPr>
          <p:txBody>
            <a:bodyPr wrap="square" lIns="65022" tIns="65022" rIns="65022" bIns="65022" numCol="1" anchor="t">
              <a:noAutofit/>
            </a:bodyPr>
            <a:lstStyle/>
            <a:p>
              <a:pPr algn="l" defTabSz="1300480">
                <a:lnSpc>
                  <a:spcPct val="100000"/>
                </a:lnSpc>
                <a:defRPr sz="2200">
                  <a:solidFill>
                    <a:srgbClr val="000000"/>
                  </a:solidFill>
                  <a:effectLst/>
                  <a:latin typeface="Palatino Linotype"/>
                  <a:ea typeface="Palatino Linotype"/>
                  <a:cs typeface="Palatino Linotype"/>
                  <a:sym typeface="Palatino Linotype"/>
                </a:defRPr>
              </a:pPr>
            </a:p>
          </p:txBody>
        </p:sp>
        <p:sp>
          <p:nvSpPr>
            <p:cNvPr id="126" name="Line"/>
            <p:cNvSpPr/>
            <p:nvPr/>
          </p:nvSpPr>
          <p:spPr>
            <a:xfrm flipH="1">
              <a:off x="126436" y="108372"/>
              <a:ext cx="1" cy="8507310"/>
            </a:xfrm>
            <a:prstGeom prst="line">
              <a:avLst/>
            </a:prstGeom>
            <a:noFill/>
            <a:ln w="3175" cap="flat">
              <a:solidFill>
                <a:srgbClr val="D1C9A7">
                  <a:alpha val="85000"/>
                </a:srgbClr>
              </a:solidFill>
              <a:prstDash val="solid"/>
              <a:miter lim="400000"/>
            </a:ln>
            <a:effectLst>
              <a:outerShdw sx="100000" sy="100000" kx="0" ky="0" algn="b" rotWithShape="0" blurRad="0" dist="0" dir="0">
                <a:srgbClr val="D1C9A7">
                  <a:alpha val="42500"/>
                </a:srgbClr>
              </a:outerShdw>
            </a:effectLst>
          </p:spPr>
          <p:txBody>
            <a:bodyPr wrap="square" lIns="65022" tIns="65022" rIns="65022" bIns="65022" numCol="1" anchor="t">
              <a:noAutofit/>
            </a:bodyPr>
            <a:lstStyle/>
            <a:p>
              <a:pPr algn="l" defTabSz="1300480">
                <a:lnSpc>
                  <a:spcPct val="100000"/>
                </a:lnSpc>
                <a:defRPr sz="2200">
                  <a:solidFill>
                    <a:srgbClr val="000000"/>
                  </a:solidFill>
                  <a:effectLst/>
                  <a:latin typeface="Palatino Linotype"/>
                  <a:ea typeface="Palatino Linotype"/>
                  <a:cs typeface="Palatino Linotype"/>
                  <a:sym typeface="Palatino Linotype"/>
                </a:defRPr>
              </a:pPr>
            </a:p>
          </p:txBody>
        </p:sp>
      </p:grpSp>
      <p:sp>
        <p:nvSpPr>
          <p:cNvPr id="128" name="Image"/>
          <p:cNvSpPr/>
          <p:nvPr>
            <p:ph type="pic" sz="half" idx="13"/>
          </p:nvPr>
        </p:nvSpPr>
        <p:spPr>
          <a:xfrm>
            <a:off x="6917831" y="2113279"/>
            <a:ext cx="4879044" cy="5527041"/>
          </a:xfrm>
          <a:prstGeom prst="rect">
            <a:avLst/>
          </a:prstGeom>
        </p:spPr>
        <p:txBody>
          <a:bodyPr lIns="91439" tIns="45719" rIns="91439" bIns="45719" anchor="t">
            <a:noAutofit/>
          </a:bodyPr>
          <a:lstStyle/>
          <a:p>
            <a:pPr/>
          </a:p>
        </p:txBody>
      </p:sp>
      <p:sp>
        <p:nvSpPr>
          <p:cNvPr id="129" name="Title Text"/>
          <p:cNvSpPr txBox="1"/>
          <p:nvPr>
            <p:ph type="title"/>
          </p:nvPr>
        </p:nvSpPr>
        <p:spPr>
          <a:xfrm>
            <a:off x="1137918" y="3052515"/>
            <a:ext cx="5111611" cy="2348091"/>
          </a:xfrm>
          <a:prstGeom prst="rect">
            <a:avLst/>
          </a:prstGeom>
          <a:effectLst/>
        </p:spPr>
        <p:txBody>
          <a:bodyPr lIns="72248" tIns="72248" rIns="72248" bIns="72248" anchor="b"/>
          <a:lstStyle>
            <a:lvl1pPr defTabSz="577991">
              <a:defRPr spc="0">
                <a:solidFill>
                  <a:srgbClr val="AF6D51"/>
                </a:solidFill>
                <a:latin typeface="Baskerville"/>
                <a:ea typeface="Baskerville"/>
                <a:cs typeface="Baskerville"/>
                <a:sym typeface="Baskerville"/>
              </a:defRPr>
            </a:lvl1pPr>
          </a:lstStyle>
          <a:p>
            <a:pPr>
              <a:defRPr>
                <a:effectLst/>
              </a:defRPr>
            </a:pPr>
            <a:r>
              <a:t>Title Text</a:t>
            </a:r>
          </a:p>
        </p:txBody>
      </p:sp>
      <p:sp>
        <p:nvSpPr>
          <p:cNvPr id="130" name="Body Level One…"/>
          <p:cNvSpPr txBox="1"/>
          <p:nvPr>
            <p:ph type="body" sz="quarter" idx="1"/>
          </p:nvPr>
        </p:nvSpPr>
        <p:spPr>
          <a:xfrm>
            <a:off x="1137918" y="5400604"/>
            <a:ext cx="5111611" cy="1426917"/>
          </a:xfrm>
          <a:prstGeom prst="rect">
            <a:avLst/>
          </a:prstGeom>
        </p:spPr>
        <p:txBody>
          <a:bodyPr lIns="72248" tIns="72248" rIns="72248" bIns="72248" anchor="t"/>
          <a:lstStyle>
            <a:lvl1pPr marL="0" indent="0" algn="ctr" defTabSz="577991">
              <a:lnSpc>
                <a:spcPct val="100000"/>
              </a:lnSpc>
              <a:spcBef>
                <a:spcPts val="0"/>
              </a:spcBef>
              <a:buSzTx/>
              <a:buNone/>
              <a:defRPr sz="2800">
                <a:solidFill>
                  <a:srgbClr val="7B5E2F"/>
                </a:solidFill>
                <a:latin typeface="Baskerville"/>
                <a:ea typeface="Baskerville"/>
                <a:cs typeface="Baskerville"/>
                <a:sym typeface="Baskerville"/>
              </a:defRPr>
            </a:lvl1pPr>
            <a:lvl2pPr marL="0" indent="0" algn="ctr" defTabSz="577991">
              <a:lnSpc>
                <a:spcPct val="100000"/>
              </a:lnSpc>
              <a:spcBef>
                <a:spcPts val="0"/>
              </a:spcBef>
              <a:buSzTx/>
              <a:buNone/>
              <a:defRPr sz="2800">
                <a:solidFill>
                  <a:srgbClr val="7B5E2F"/>
                </a:solidFill>
                <a:latin typeface="Baskerville"/>
                <a:ea typeface="Baskerville"/>
                <a:cs typeface="Baskerville"/>
                <a:sym typeface="Baskerville"/>
              </a:defRPr>
            </a:lvl2pPr>
            <a:lvl3pPr marL="0" indent="0" algn="ctr" defTabSz="577991">
              <a:lnSpc>
                <a:spcPct val="100000"/>
              </a:lnSpc>
              <a:spcBef>
                <a:spcPts val="0"/>
              </a:spcBef>
              <a:buSzTx/>
              <a:buNone/>
              <a:defRPr sz="2800">
                <a:solidFill>
                  <a:srgbClr val="7B5E2F"/>
                </a:solidFill>
                <a:latin typeface="Baskerville"/>
                <a:ea typeface="Baskerville"/>
                <a:cs typeface="Baskerville"/>
                <a:sym typeface="Baskerville"/>
              </a:defRPr>
            </a:lvl3pPr>
            <a:lvl4pPr marL="0" indent="0" algn="ctr" defTabSz="577991">
              <a:lnSpc>
                <a:spcPct val="100000"/>
              </a:lnSpc>
              <a:spcBef>
                <a:spcPts val="0"/>
              </a:spcBef>
              <a:buSzTx/>
              <a:buNone/>
              <a:defRPr sz="2800">
                <a:solidFill>
                  <a:srgbClr val="7B5E2F"/>
                </a:solidFill>
                <a:latin typeface="Baskerville"/>
                <a:ea typeface="Baskerville"/>
                <a:cs typeface="Baskerville"/>
                <a:sym typeface="Baskerville"/>
              </a:defRPr>
            </a:lvl4pPr>
            <a:lvl5pPr marL="0" indent="0" algn="ctr" defTabSz="577991">
              <a:lnSpc>
                <a:spcPct val="100000"/>
              </a:lnSpc>
              <a:spcBef>
                <a:spcPts val="0"/>
              </a:spcBef>
              <a:buSzTx/>
              <a:buNone/>
              <a:defRPr sz="2800">
                <a:solidFill>
                  <a:srgbClr val="7B5E2F"/>
                </a:solidFill>
                <a:latin typeface="Baskerville"/>
                <a:ea typeface="Baskerville"/>
                <a:cs typeface="Baskerville"/>
                <a:sym typeface="Baskerville"/>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31" name="Slide Number"/>
          <p:cNvSpPr txBox="1"/>
          <p:nvPr>
            <p:ph type="sldNum" sz="quarter" idx="2"/>
          </p:nvPr>
        </p:nvSpPr>
        <p:spPr>
          <a:xfrm>
            <a:off x="6348870" y="8958862"/>
            <a:ext cx="307061" cy="271499"/>
          </a:xfrm>
          <a:prstGeom prst="rect">
            <a:avLst/>
          </a:prstGeom>
          <a:gradFill>
            <a:gsLst>
              <a:gs pos="0">
                <a:srgbClr val="F1ECD6"/>
              </a:gs>
              <a:gs pos="100000">
                <a:srgbClr val="F1E6BD"/>
              </a:gs>
            </a:gsLst>
            <a:lin ang="5400000"/>
          </a:gradFill>
          <a:effectLst/>
        </p:spPr>
        <p:txBody>
          <a:bodyPr wrap="square" lIns="72248" tIns="72248" rIns="72248" bIns="72248"/>
          <a:lstStyle>
            <a:lvl1pPr defTabSz="577991">
              <a:defRPr sz="900">
                <a:solidFill>
                  <a:srgbClr val="63482A"/>
                </a:solidFill>
                <a:latin typeface="Baskerville SemiBold"/>
                <a:ea typeface="Baskerville SemiBold"/>
                <a:cs typeface="Baskerville SemiBold"/>
                <a:sym typeface="Baskerville SemiBold"/>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8" name="Title Text"/>
          <p:cNvSpPr txBox="1"/>
          <p:nvPr>
            <p:ph type="title"/>
          </p:nvPr>
        </p:nvSpPr>
        <p:spPr>
          <a:xfrm>
            <a:off x="825499" y="50799"/>
            <a:ext cx="11353801" cy="2032001"/>
          </a:xfrm>
          <a:prstGeom prst="rect">
            <a:avLst/>
          </a:prstGeom>
          <a:effectLst/>
        </p:spPr>
        <p:txBody>
          <a:bodyPr/>
          <a:lstStyle>
            <a:lvl1pPr>
              <a:defRPr spc="290" sz="5800">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139" name="Body Level One…"/>
          <p:cNvSpPr txBox="1"/>
          <p:nvPr>
            <p:ph type="body" idx="1"/>
          </p:nvPr>
        </p:nvSpPr>
        <p:spPr>
          <a:xfrm>
            <a:off x="825499" y="2705100"/>
            <a:ext cx="11353801" cy="6223000"/>
          </a:xfrm>
          <a:prstGeom prst="rect">
            <a:avLst/>
          </a:prstGeom>
        </p:spPr>
        <p:txBody>
          <a:bodyPr/>
          <a:lstStyle>
            <a:lvl1pPr marL="359833" indent="-359833">
              <a:buBlip>
                <a:blip r:embed="rId3"/>
              </a:buBlip>
              <a:defRPr sz="3000"/>
            </a:lvl1pPr>
            <a:lvl2pPr marL="791633" indent="-359833">
              <a:buBlip>
                <a:blip r:embed="rId3"/>
              </a:buBlip>
              <a:defRPr sz="3000"/>
            </a:lvl2pPr>
            <a:lvl3pPr marL="1223433" indent="-359833">
              <a:buBlip>
                <a:blip r:embed="rId3"/>
              </a:buBlip>
              <a:defRPr sz="3000"/>
            </a:lvl3pPr>
            <a:lvl4pPr marL="1655233" indent="-359833">
              <a:buBlip>
                <a:blip r:embed="rId3"/>
              </a:buBlip>
              <a:defRPr sz="3000"/>
            </a:lvl4pPr>
            <a:lvl5pPr marL="2087033" indent="-359833">
              <a:buBlip>
                <a:blip r:embed="rId3"/>
              </a:buBlip>
              <a:defRPr sz="3000"/>
            </a:lvl5pPr>
          </a:lstStyle>
          <a:p>
            <a:pPr/>
            <a:r>
              <a:t>Body Level One</a:t>
            </a:r>
          </a:p>
          <a:p>
            <a:pPr lvl="1"/>
            <a:r>
              <a:t>Body Level Two</a:t>
            </a:r>
          </a:p>
          <a:p>
            <a:pPr lvl="2"/>
            <a:r>
              <a:t>Body Level Three</a:t>
            </a:r>
          </a:p>
          <a:p>
            <a:pPr lvl="3"/>
            <a:r>
              <a:t>Body Level Four</a:t>
            </a:r>
          </a:p>
          <a:p>
            <a:pPr lvl="4"/>
            <a:r>
              <a:t>Body Level Five</a:t>
            </a:r>
          </a:p>
        </p:txBody>
      </p:sp>
      <p:sp>
        <p:nvSpPr>
          <p:cNvPr id="140" name="Slide Number"/>
          <p:cNvSpPr txBox="1"/>
          <p:nvPr>
            <p:ph type="sldNum" sz="quarter" idx="2"/>
          </p:nvPr>
        </p:nvSpPr>
        <p:spPr>
          <a:xfrm>
            <a:off x="6362699" y="8991600"/>
            <a:ext cx="292101" cy="342900"/>
          </a:xfrm>
          <a:prstGeom prst="rect">
            <a:avLst/>
          </a:prstGeom>
          <a:effectLst>
            <a:outerShdw sx="100000" sy="100000" kx="0" ky="0" algn="b" rotWithShape="0" blurRad="0" dist="0" dir="5400000">
              <a:srgbClr val="FFFFFF">
                <a:alpha val="20000"/>
              </a:srgbClr>
            </a:outerShdw>
          </a:effectLst>
        </p:spPr>
        <p:txBody>
          <a:bodyPr/>
          <a:lstStyle>
            <a:lvl1pPr>
              <a:defRPr sz="1400"/>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7" name="Title Text"/>
          <p:cNvSpPr txBox="1"/>
          <p:nvPr>
            <p:ph type="title"/>
          </p:nvPr>
        </p:nvSpPr>
        <p:spPr>
          <a:xfrm>
            <a:off x="825498" y="50798"/>
            <a:ext cx="11353804" cy="2032003"/>
          </a:xfrm>
          <a:prstGeom prst="rect">
            <a:avLst/>
          </a:prstGeom>
          <a:effectLst/>
        </p:spPr>
        <p:txBody>
          <a:bodyPr lIns="50798" tIns="50798" rIns="50798" bIns="50798"/>
          <a:lstStyle>
            <a:lvl1pPr defTabSz="584199">
              <a:defRPr spc="310" sz="6200">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148" name="Body Level One…"/>
          <p:cNvSpPr txBox="1"/>
          <p:nvPr>
            <p:ph type="body" idx="1"/>
          </p:nvPr>
        </p:nvSpPr>
        <p:spPr>
          <a:xfrm>
            <a:off x="825498" y="2705099"/>
            <a:ext cx="11353804" cy="6223003"/>
          </a:xfrm>
          <a:prstGeom prst="rect">
            <a:avLst/>
          </a:prstGeom>
        </p:spPr>
        <p:txBody>
          <a:bodyPr lIns="50798" tIns="50798" rIns="50798" bIns="50798"/>
          <a:lstStyle>
            <a:lvl1pPr marL="407810" indent="-407810" defTabSz="584199">
              <a:spcBef>
                <a:spcPts val="5100"/>
              </a:spcBef>
              <a:buBlip>
                <a:blip r:embed="rId3"/>
              </a:buBlip>
              <a:defRPr sz="3400"/>
            </a:lvl1pPr>
            <a:lvl2pPr marL="839610" indent="-407810" defTabSz="584199">
              <a:spcBef>
                <a:spcPts val="5100"/>
              </a:spcBef>
              <a:buBlip>
                <a:blip r:embed="rId3"/>
              </a:buBlip>
              <a:defRPr sz="3400"/>
            </a:lvl2pPr>
            <a:lvl3pPr marL="1271410" indent="-407810" defTabSz="584199">
              <a:spcBef>
                <a:spcPts val="5100"/>
              </a:spcBef>
              <a:buBlip>
                <a:blip r:embed="rId3"/>
              </a:buBlip>
              <a:defRPr sz="3400"/>
            </a:lvl3pPr>
            <a:lvl4pPr marL="1703209" indent="-407809" defTabSz="584199">
              <a:spcBef>
                <a:spcPts val="5100"/>
              </a:spcBef>
              <a:buBlip>
                <a:blip r:embed="rId3"/>
              </a:buBlip>
              <a:defRPr sz="3400"/>
            </a:lvl4pPr>
            <a:lvl5pPr marL="2135009" indent="-407809" defTabSz="584199">
              <a:spcBef>
                <a:spcPts val="5100"/>
              </a:spcBef>
              <a:buBlip>
                <a:blip r:embed="rId3"/>
              </a:buBlip>
              <a:defRPr sz="3400"/>
            </a:lvl5pPr>
          </a:lstStyle>
          <a:p>
            <a:pPr/>
            <a:r>
              <a:t>Body Level One</a:t>
            </a:r>
          </a:p>
          <a:p>
            <a:pPr lvl="1"/>
            <a:r>
              <a:t>Body Level Two</a:t>
            </a:r>
          </a:p>
          <a:p>
            <a:pPr lvl="2"/>
            <a:r>
              <a:t>Body Level Three</a:t>
            </a:r>
          </a:p>
          <a:p>
            <a:pPr lvl="3"/>
            <a:r>
              <a:t>Body Level Four</a:t>
            </a:r>
          </a:p>
          <a:p>
            <a:pPr lvl="4"/>
            <a:r>
              <a:t>Body Level Five</a:t>
            </a:r>
          </a:p>
        </p:txBody>
      </p:sp>
      <p:sp>
        <p:nvSpPr>
          <p:cNvPr id="149" name="Slide Number"/>
          <p:cNvSpPr txBox="1"/>
          <p:nvPr>
            <p:ph type="sldNum" sz="quarter" idx="2"/>
          </p:nvPr>
        </p:nvSpPr>
        <p:spPr>
          <a:xfrm>
            <a:off x="6350000" y="8991599"/>
            <a:ext cx="317499" cy="355599"/>
          </a:xfrm>
          <a:prstGeom prst="rect">
            <a:avLst/>
          </a:prstGeom>
          <a:effectLst>
            <a:outerShdw sx="100000" sy="100000" kx="0" ky="0" algn="b" rotWithShape="0" blurRad="0" dist="0" dir="5400000">
              <a:srgbClr val="FFFFFF">
                <a:alpha val="20000"/>
              </a:srgbClr>
            </a:outerShdw>
          </a:effectLst>
        </p:spPr>
        <p:txBody>
          <a:bodyPr lIns="50798" tIns="50798" rIns="50798" bIns="50798"/>
          <a:lstStyle>
            <a:lvl1pPr defTabSz="584199">
              <a:defRPr sz="1600"/>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Image"/>
          <p:cNvSpPr/>
          <p:nvPr>
            <p:ph type="pic" sz="quarter" idx="13"/>
          </p:nvPr>
        </p:nvSpPr>
        <p:spPr>
          <a:xfrm>
            <a:off x="685800" y="711200"/>
            <a:ext cx="4089400" cy="5499100"/>
          </a:xfrm>
          <a:prstGeom prst="rect">
            <a:avLst/>
          </a:prstGeom>
          <a:ln w="9525">
            <a:round/>
          </a:ln>
        </p:spPr>
        <p:txBody>
          <a:bodyPr lIns="91439" tIns="45719" rIns="91439" bIns="45719" anchor="t">
            <a:noAutofit/>
          </a:bodyPr>
          <a:lstStyle/>
          <a:p>
            <a:pPr/>
          </a:p>
        </p:txBody>
      </p:sp>
      <p:sp>
        <p:nvSpPr>
          <p:cNvPr id="21" name="Image"/>
          <p:cNvSpPr/>
          <p:nvPr>
            <p:ph type="pic" sz="half" idx="14"/>
          </p:nvPr>
        </p:nvSpPr>
        <p:spPr>
          <a:xfrm>
            <a:off x="4965700" y="711200"/>
            <a:ext cx="7315200" cy="5499100"/>
          </a:xfrm>
          <a:prstGeom prst="rect">
            <a:avLst/>
          </a:prstGeom>
          <a:ln w="9525">
            <a:round/>
          </a:ln>
        </p:spPr>
        <p:txBody>
          <a:bodyPr lIns="91439" tIns="45719" rIns="91439" bIns="45719" anchor="t">
            <a:noAutofit/>
          </a:bodyPr>
          <a:lstStyle/>
          <a:p>
            <a:pPr/>
          </a:p>
        </p:txBody>
      </p:sp>
      <p:sp>
        <p:nvSpPr>
          <p:cNvPr id="22" name="Title Text"/>
          <p:cNvSpPr txBox="1"/>
          <p:nvPr>
            <p:ph type="title"/>
          </p:nvPr>
        </p:nvSpPr>
        <p:spPr>
          <a:xfrm>
            <a:off x="825500" y="7137400"/>
            <a:ext cx="11353800" cy="1181100"/>
          </a:xfrm>
          <a:prstGeom prst="rect">
            <a:avLst/>
          </a:prstGeom>
          <a:effectLst/>
        </p:spPr>
        <p:txBody>
          <a:bodyPr anchor="b"/>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23" name="Body Level One…"/>
          <p:cNvSpPr txBox="1"/>
          <p:nvPr>
            <p:ph type="body" sz="quarter" idx="1"/>
          </p:nvPr>
        </p:nvSpPr>
        <p:spPr>
          <a:xfrm>
            <a:off x="825500" y="8305800"/>
            <a:ext cx="11353800" cy="889000"/>
          </a:xfrm>
          <a:prstGeom prst="rect">
            <a:avLst/>
          </a:prstGeom>
        </p:spPr>
        <p:txBody>
          <a:bodyPr anchor="t"/>
          <a:lstStyle>
            <a:lvl1pPr marL="0" indent="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1pPr>
            <a:lvl2pPr marL="0" indent="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2pPr>
            <a:lvl3pPr marL="0" indent="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3pPr>
            <a:lvl4pPr marL="0" indent="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4pPr>
            <a:lvl5pPr marL="0" indent="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lvl1pPr>
              <a:defRPr>
                <a:solidFill>
                  <a:srgbClr val="D7D0B2"/>
                </a:solidFill>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1" name="Title Text"/>
          <p:cNvSpPr txBox="1"/>
          <p:nvPr>
            <p:ph type="title"/>
          </p:nvPr>
        </p:nvSpPr>
        <p:spPr>
          <a:prstGeom prst="rect">
            <a:avLst/>
          </a:prstGeom>
        </p:spPr>
        <p:txBody>
          <a:bodyPr/>
          <a:lstStyle/>
          <a:p>
            <a:pPr/>
            <a:r>
              <a:t>Title Text</a:t>
            </a:r>
          </a:p>
        </p:txBody>
      </p:sp>
      <p:sp>
        <p:nvSpPr>
          <p:cNvPr id="3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9" name="Image"/>
          <p:cNvSpPr/>
          <p:nvPr>
            <p:ph type="pic" sz="half" idx="13"/>
          </p:nvPr>
        </p:nvSpPr>
        <p:spPr>
          <a:xfrm>
            <a:off x="7645400" y="1727200"/>
            <a:ext cx="4673600" cy="6184900"/>
          </a:xfrm>
          <a:prstGeom prst="rect">
            <a:avLst/>
          </a:prstGeom>
          <a:ln w="9525">
            <a:round/>
          </a:ln>
        </p:spPr>
        <p:txBody>
          <a:bodyPr lIns="91439" tIns="45719" rIns="91439" bIns="45719" anchor="t">
            <a:noAutofit/>
          </a:bodyPr>
          <a:lstStyle/>
          <a:p>
            <a:pPr/>
          </a:p>
        </p:txBody>
      </p:sp>
      <p:sp>
        <p:nvSpPr>
          <p:cNvPr id="40" name="Title Text"/>
          <p:cNvSpPr txBox="1"/>
          <p:nvPr>
            <p:ph type="title"/>
          </p:nvPr>
        </p:nvSpPr>
        <p:spPr>
          <a:xfrm>
            <a:off x="304800" y="1778000"/>
            <a:ext cx="7327900" cy="3340100"/>
          </a:xfrm>
          <a:prstGeom prst="rect">
            <a:avLst/>
          </a:prstGeom>
        </p:spPr>
        <p:txBody>
          <a:bodyPr anchor="b"/>
          <a:lstStyle/>
          <a:p>
            <a:pPr/>
            <a:r>
              <a:t>Title Text</a:t>
            </a:r>
          </a:p>
        </p:txBody>
      </p:sp>
      <p:sp>
        <p:nvSpPr>
          <p:cNvPr id="41" name="Body Level One…"/>
          <p:cNvSpPr txBox="1"/>
          <p:nvPr>
            <p:ph type="body" sz="quarter" idx="1"/>
          </p:nvPr>
        </p:nvSpPr>
        <p:spPr>
          <a:xfrm>
            <a:off x="304800" y="5168900"/>
            <a:ext cx="7327900" cy="2743200"/>
          </a:xfrm>
          <a:prstGeom prst="rect">
            <a:avLst/>
          </a:prstGeom>
        </p:spPr>
        <p:txBody>
          <a:bodyPr anchor="t"/>
          <a:lstStyle>
            <a:lvl1pPr marL="0" indent="0" algn="ctr">
              <a:spcBef>
                <a:spcPts val="0"/>
              </a:spcBef>
              <a:buSzTx/>
              <a:buNone/>
              <a:defRPr i="1" sz="3200"/>
            </a:lvl1pPr>
            <a:lvl2pPr marL="0" indent="0" algn="ctr">
              <a:spcBef>
                <a:spcPts val="0"/>
              </a:spcBef>
              <a:buSzTx/>
              <a:buNone/>
              <a:defRPr i="1" sz="3200"/>
            </a:lvl2pPr>
            <a:lvl3pPr marL="0" indent="0" algn="ctr">
              <a:spcBef>
                <a:spcPts val="0"/>
              </a:spcBef>
              <a:buSzTx/>
              <a:buNone/>
              <a:defRPr i="1" sz="3200"/>
            </a:lvl3pPr>
            <a:lvl4pPr marL="0" indent="0" algn="ctr">
              <a:spcBef>
                <a:spcPts val="0"/>
              </a:spcBef>
              <a:buSzTx/>
              <a:buNone/>
              <a:defRPr i="1" sz="3200"/>
            </a:lvl4pPr>
            <a:lvl5pPr marL="0" indent="0" algn="ctr">
              <a:spcBef>
                <a:spcPts val="0"/>
              </a:spcBef>
              <a:buSzTx/>
              <a:buNone/>
              <a:defRPr i="1" sz="3200"/>
            </a:lvl5pPr>
          </a:lstStyle>
          <a:p>
            <a:pPr/>
            <a:r>
              <a:t>Body Level One</a:t>
            </a:r>
          </a:p>
          <a:p>
            <a:pPr lvl="1"/>
            <a:r>
              <a:t>Body Level Two</a:t>
            </a:r>
          </a:p>
          <a:p>
            <a:pPr lvl="2"/>
            <a:r>
              <a:t>Body Level Three</a:t>
            </a:r>
          </a:p>
          <a:p>
            <a:pPr lvl="3"/>
            <a:r>
              <a:t>Body Level Four</a:t>
            </a:r>
          </a:p>
          <a:p>
            <a:pPr lvl="4"/>
            <a:r>
              <a:t>Body Level Five</a:t>
            </a:r>
          </a:p>
        </p:txBody>
      </p:sp>
      <p:sp>
        <p:nvSpPr>
          <p:cNvPr id="4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9" name="Title Text"/>
          <p:cNvSpPr txBox="1"/>
          <p:nvPr>
            <p:ph type="title"/>
          </p:nvPr>
        </p:nvSpPr>
        <p:spPr>
          <a:xfrm>
            <a:off x="825500" y="50800"/>
            <a:ext cx="11353800" cy="2032000"/>
          </a:xfrm>
          <a:prstGeom prst="rect">
            <a:avLst/>
          </a:prstGeom>
          <a:effectLst/>
        </p:spPr>
        <p:txBody>
          <a:bodyPr/>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50"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7" name="Title Text"/>
          <p:cNvSpPr txBox="1"/>
          <p:nvPr>
            <p:ph type="title"/>
          </p:nvPr>
        </p:nvSpPr>
        <p:spPr>
          <a:xfrm>
            <a:off x="825500" y="50800"/>
            <a:ext cx="11353800" cy="2032000"/>
          </a:xfrm>
          <a:prstGeom prst="rect">
            <a:avLst/>
          </a:prstGeom>
          <a:effectLst/>
        </p:spPr>
        <p:txBody>
          <a:bodyPr/>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58" name="Body Level One…"/>
          <p:cNvSpPr txBox="1"/>
          <p:nvPr>
            <p:ph type="body" idx="1"/>
          </p:nvPr>
        </p:nvSpPr>
        <p:spPr>
          <a:xfrm>
            <a:off x="825500" y="2705100"/>
            <a:ext cx="11353800" cy="62230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59" name="Slide Number"/>
          <p:cNvSpPr txBox="1"/>
          <p:nvPr>
            <p:ph type="sldNum" sz="quarter" idx="2"/>
          </p:nvPr>
        </p:nvSpPr>
        <p:spPr>
          <a:xfrm>
            <a:off x="6337299" y="8991600"/>
            <a:ext cx="342901" cy="406400"/>
          </a:xfrm>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6" name="Image"/>
          <p:cNvSpPr/>
          <p:nvPr>
            <p:ph type="pic" sz="half" idx="13"/>
          </p:nvPr>
        </p:nvSpPr>
        <p:spPr>
          <a:xfrm>
            <a:off x="7391400" y="2717800"/>
            <a:ext cx="4673600" cy="6184900"/>
          </a:xfrm>
          <a:prstGeom prst="rect">
            <a:avLst/>
          </a:prstGeom>
          <a:ln w="9525">
            <a:round/>
          </a:ln>
        </p:spPr>
        <p:txBody>
          <a:bodyPr lIns="91439" tIns="45719" rIns="91439" bIns="45719" anchor="t">
            <a:noAutofit/>
          </a:bodyPr>
          <a:lstStyle/>
          <a:p>
            <a:pPr/>
          </a:p>
        </p:txBody>
      </p:sp>
      <p:sp>
        <p:nvSpPr>
          <p:cNvPr id="67" name="Title Text"/>
          <p:cNvSpPr txBox="1"/>
          <p:nvPr>
            <p:ph type="title"/>
          </p:nvPr>
        </p:nvSpPr>
        <p:spPr>
          <a:xfrm>
            <a:off x="825500" y="50800"/>
            <a:ext cx="11353800" cy="2032000"/>
          </a:xfrm>
          <a:prstGeom prst="rect">
            <a:avLst/>
          </a:prstGeom>
          <a:effectLst/>
        </p:spPr>
        <p:txBody>
          <a:bodyPr/>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68" name="Body Level One…"/>
          <p:cNvSpPr txBox="1"/>
          <p:nvPr>
            <p:ph type="body" sz="half" idx="1"/>
          </p:nvPr>
        </p:nvSpPr>
        <p:spPr>
          <a:xfrm>
            <a:off x="825500" y="2768600"/>
            <a:ext cx="5422900" cy="6184900"/>
          </a:xfrm>
          <a:prstGeom prst="rect">
            <a:avLst/>
          </a:prstGeom>
        </p:spPr>
        <p:txBody>
          <a:bodyPr/>
          <a:lstStyle>
            <a:lvl1pPr marL="406400" indent="-406400">
              <a:spcBef>
                <a:spcPts val="3600"/>
              </a:spcBef>
              <a:buBlip>
                <a:blip r:embed="rId3"/>
              </a:buBlip>
              <a:defRPr sz="3200"/>
            </a:lvl1pPr>
            <a:lvl2pPr marL="812800" indent="-406400">
              <a:spcBef>
                <a:spcPts val="3600"/>
              </a:spcBef>
              <a:buBlip>
                <a:blip r:embed="rId3"/>
              </a:buBlip>
              <a:defRPr sz="3200"/>
            </a:lvl2pPr>
            <a:lvl3pPr marL="1219200" indent="-406400">
              <a:spcBef>
                <a:spcPts val="3600"/>
              </a:spcBef>
              <a:buBlip>
                <a:blip r:embed="rId3"/>
              </a:buBlip>
              <a:defRPr sz="3200"/>
            </a:lvl3pPr>
            <a:lvl4pPr marL="1625600" indent="-406400">
              <a:spcBef>
                <a:spcPts val="3600"/>
              </a:spcBef>
              <a:buBlip>
                <a:blip r:embed="rId3"/>
              </a:buBlip>
              <a:defRPr sz="3200"/>
            </a:lvl4pPr>
            <a:lvl5pPr marL="2032000" indent="-406400">
              <a:spcBef>
                <a:spcPts val="3600"/>
              </a:spcBef>
              <a:buBlip>
                <a:blip r:embed="rId3"/>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69"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6"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pic>
        <p:nvPicPr>
          <p:cNvPr id="84" name="embossed_background.jpeg" descr="embossed_background.jpeg"/>
          <p:cNvPicPr>
            <a:picLocks noChangeAspect="1"/>
          </p:cNvPicPr>
          <p:nvPr/>
        </p:nvPicPr>
        <p:blipFill>
          <a:blip r:embed="rId2">
            <a:extLst/>
          </a:blip>
          <a:stretch>
            <a:fillRect/>
          </a:stretch>
        </p:blipFill>
        <p:spPr>
          <a:xfrm>
            <a:off x="647700" y="647700"/>
            <a:ext cx="11747500" cy="8472197"/>
          </a:xfrm>
          <a:prstGeom prst="rect">
            <a:avLst/>
          </a:prstGeom>
          <a:ln w="12700">
            <a:miter lim="400000"/>
          </a:ln>
        </p:spPr>
      </p:pic>
      <p:sp>
        <p:nvSpPr>
          <p:cNvPr id="85" name="Image"/>
          <p:cNvSpPr/>
          <p:nvPr>
            <p:ph type="pic" sz="quarter" idx="13"/>
          </p:nvPr>
        </p:nvSpPr>
        <p:spPr>
          <a:xfrm>
            <a:off x="6972300" y="5029200"/>
            <a:ext cx="5080000" cy="3810000"/>
          </a:xfrm>
          <a:prstGeom prst="rect">
            <a:avLst/>
          </a:prstGeom>
          <a:ln w="9525">
            <a:round/>
          </a:ln>
        </p:spPr>
        <p:txBody>
          <a:bodyPr lIns="91439" tIns="45719" rIns="91439" bIns="45719" anchor="t">
            <a:noAutofit/>
          </a:bodyPr>
          <a:lstStyle/>
          <a:p>
            <a:pPr/>
          </a:p>
        </p:txBody>
      </p:sp>
      <p:sp>
        <p:nvSpPr>
          <p:cNvPr id="86" name="Image"/>
          <p:cNvSpPr/>
          <p:nvPr>
            <p:ph type="pic" sz="quarter" idx="14"/>
          </p:nvPr>
        </p:nvSpPr>
        <p:spPr>
          <a:xfrm>
            <a:off x="6972300" y="965200"/>
            <a:ext cx="5080000" cy="3810000"/>
          </a:xfrm>
          <a:prstGeom prst="rect">
            <a:avLst/>
          </a:prstGeom>
          <a:ln w="9525">
            <a:round/>
          </a:ln>
        </p:spPr>
        <p:txBody>
          <a:bodyPr lIns="91439" tIns="45719" rIns="91439" bIns="45719" anchor="t">
            <a:noAutofit/>
          </a:bodyPr>
          <a:lstStyle/>
          <a:p>
            <a:pPr/>
          </a:p>
        </p:txBody>
      </p:sp>
      <p:sp>
        <p:nvSpPr>
          <p:cNvPr id="87" name="Image"/>
          <p:cNvSpPr/>
          <p:nvPr>
            <p:ph type="pic" sz="half" idx="15"/>
          </p:nvPr>
        </p:nvSpPr>
        <p:spPr>
          <a:xfrm>
            <a:off x="952500" y="1003300"/>
            <a:ext cx="5829300" cy="7810500"/>
          </a:xfrm>
          <a:prstGeom prst="rect">
            <a:avLst/>
          </a:prstGeom>
          <a:ln w="9525">
            <a:round/>
          </a:ln>
        </p:spPr>
        <p:txBody>
          <a:bodyPr lIns="91439" tIns="45719" rIns="91439" bIns="45719" anchor="t">
            <a:noAutofit/>
          </a:bodyPr>
          <a:lstStyle/>
          <a:p>
            <a:pPr/>
          </a:p>
        </p:txBody>
      </p:sp>
      <p:sp>
        <p:nvSpPr>
          <p:cNvPr id="88"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825500" y="3733800"/>
            <a:ext cx="11353800" cy="2273300"/>
          </a:xfrm>
          <a:prstGeom prst="rect">
            <a:avLst/>
          </a:prstGeom>
          <a:ln w="12700">
            <a:miter lim="400000"/>
          </a:ln>
          <a:effectLst>
            <a:outerShdw sx="100000" sy="100000" kx="0" ky="0" algn="b" rotWithShape="0" blurRad="25400" dist="12700" dir="5400000">
              <a:srgbClr val="FFFFFF"/>
            </a:outerShdw>
          </a:effectLst>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825500" y="825500"/>
            <a:ext cx="11353800" cy="8102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37299" y="8991600"/>
            <a:ext cx="342901" cy="406400"/>
          </a:xfrm>
          <a:prstGeom prst="rect">
            <a:avLst/>
          </a:prstGeom>
          <a:ln w="12700">
            <a:miter lim="400000"/>
          </a:ln>
          <a:effectLst>
            <a:outerShdw sx="100000" sy="100000" kx="0" ky="0" algn="b" rotWithShape="0" blurRad="12700" dist="12700" dir="5400000">
              <a:srgbClr val="FFFFFF">
                <a:alpha val="20000"/>
              </a:srgbClr>
            </a:outerShdw>
          </a:effectLst>
        </p:spPr>
        <p:txBody>
          <a:bodyPr wrap="none" lIns="50800" tIns="50800" rIns="50800" bIns="50800">
            <a:spAutoFit/>
          </a:bodyPr>
          <a:lstStyle>
            <a:lvl1pPr>
              <a:lnSpc>
                <a:spcPct val="100000"/>
              </a:lnSpc>
              <a:defRPr sz="1800">
                <a:latin typeface="Palatino"/>
                <a:ea typeface="Palatino"/>
                <a:cs typeface="Palatino"/>
                <a:sym typeface="Palatino"/>
              </a:defRPr>
            </a:lvl1pPr>
          </a:lstStyle>
          <a:p>
            <a:pPr>
              <a:defRPr>
                <a:effectLst/>
              </a:defRPr>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Lst>
  <p:transition xmlns:p14="http://schemas.microsoft.com/office/powerpoint/2010/main" spd="med" advClick="1"/>
  <p:txStyles>
    <p:titleStyle>
      <a:lvl1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1pPr>
      <a:lvl2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2pPr>
      <a:lvl3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3pPr>
      <a:lvl4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4pPr>
      <a:lvl5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5pPr>
      <a:lvl6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6pPr>
      <a:lvl7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7pPr>
      <a:lvl8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8pPr>
      <a:lvl9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9pPr>
    </p:titleStyle>
    <p:bodyStyle>
      <a:lvl1pPr marL="4318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1pPr>
      <a:lvl2pPr marL="8636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2pPr>
      <a:lvl3pPr marL="12954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3pPr>
      <a:lvl4pPr marL="17272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4pPr>
      <a:lvl5pPr marL="21590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5pPr>
      <a:lvl6pPr marL="25908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6pPr>
      <a:lvl7pPr marL="30226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7pPr>
      <a:lvl8pPr marL="34544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8pPr>
      <a:lvl9pPr marL="38862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 Id="rId3" Type="http://schemas.openxmlformats.org/officeDocument/2006/relationships/image" Target="../media/image4.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 Id="rId3" Type="http://schemas.openxmlformats.org/officeDocument/2006/relationships/image" Target="../media/image8.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 Id="rId3" Type="http://schemas.openxmlformats.org/officeDocument/2006/relationships/image" Target="../media/image9.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 Id="rId3" Type="http://schemas.openxmlformats.org/officeDocument/2006/relationships/image" Target="../media/image10.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 Id="rId3" Type="http://schemas.openxmlformats.org/officeDocument/2006/relationships/image" Target="../media/image1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 Id="rId3" Type="http://schemas.openxmlformats.org/officeDocument/2006/relationships/image" Target="../media/image12.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 Id="rId3" Type="http://schemas.openxmlformats.org/officeDocument/2006/relationships/image" Target="../media/image13.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 Id="rId3" Type="http://schemas.openxmlformats.org/officeDocument/2006/relationships/image" Target="../media/image1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 Id="rId3"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 Id="rId3" Type="http://schemas.openxmlformats.org/officeDocument/2006/relationships/image" Target="../media/image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Filipino American Christian Church"/>
          <p:cNvSpPr txBox="1"/>
          <p:nvPr/>
        </p:nvSpPr>
        <p:spPr>
          <a:xfrm>
            <a:off x="1547246" y="7256926"/>
            <a:ext cx="6738044" cy="6222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4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159" name="68406830-israel-wallpapers.jpg" descr="68406830-israel-wallpapers.jpg"/>
          <p:cNvPicPr>
            <a:picLocks noChangeAspect="1"/>
          </p:cNvPicPr>
          <p:nvPr/>
        </p:nvPicPr>
        <p:blipFill>
          <a:blip r:embed="rId2">
            <a:extLst/>
          </a:blip>
          <a:stretch>
            <a:fillRect/>
          </a:stretch>
        </p:blipFill>
        <p:spPr>
          <a:xfrm>
            <a:off x="-1650125" y="263911"/>
            <a:ext cx="16305050" cy="9171591"/>
          </a:xfrm>
          <a:prstGeom prst="rect">
            <a:avLst/>
          </a:prstGeom>
          <a:ln w="12700">
            <a:miter lim="400000"/>
          </a:ln>
        </p:spPr>
      </p:pic>
      <p:sp>
        <p:nvSpPr>
          <p:cNvPr id="160" name="Judges"/>
          <p:cNvSpPr txBox="1"/>
          <p:nvPr/>
        </p:nvSpPr>
        <p:spPr>
          <a:xfrm>
            <a:off x="401025" y="647699"/>
            <a:ext cx="4040883" cy="1549401"/>
          </a:xfrm>
          <a:prstGeom prst="rect">
            <a:avLst/>
          </a:prstGeom>
          <a:blipFill>
            <a:blip r:embed="rId3">
              <a:alphaModFix amt="75447"/>
            </a:blip>
          </a:blip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00000"/>
              </a:lnSpc>
              <a:defRPr sz="10000">
                <a:solidFill>
                  <a:srgbClr val="F3F1DF"/>
                </a:solidFill>
              </a:defRPr>
            </a:lvl1pPr>
          </a:lstStyle>
          <a:p>
            <a:pPr>
              <a:defRPr>
                <a:effectLst/>
              </a:defRPr>
            </a:pPr>
            <a:r>
              <a:t>Judges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Acts 11:19-30"/>
          <p:cNvSpPr txBox="1"/>
          <p:nvPr>
            <p:ph type="title"/>
          </p:nvPr>
        </p:nvSpPr>
        <p:spPr>
          <a:xfrm>
            <a:off x="825498" y="50798"/>
            <a:ext cx="11353804" cy="2032003"/>
          </a:xfrm>
          <a:prstGeom prst="rect">
            <a:avLst/>
          </a:prstGeom>
        </p:spPr>
        <p:txBody>
          <a:bodyPr/>
          <a:lstStyle>
            <a:lvl1pPr>
              <a:defRPr spc="281"/>
            </a:lvl1pPr>
          </a:lstStyle>
          <a:p>
            <a:pPr/>
            <a:r>
              <a:t>Judges 2:1-5</a:t>
            </a:r>
          </a:p>
        </p:txBody>
      </p:sp>
      <p:sp>
        <p:nvSpPr>
          <p:cNvPr id="190"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6"/>
          </a:xfrm>
          <a:prstGeom prst="rect">
            <a:avLst/>
          </a:prstGeom>
        </p:spPr>
        <p:txBody>
          <a:bodyPr/>
          <a:lstStyle>
            <a:lvl1pPr marL="0" indent="0" defTabSz="508253">
              <a:spcBef>
                <a:spcPts val="0"/>
              </a:spcBef>
              <a:buSzTx/>
              <a:buNone/>
              <a:defRPr>
                <a:effectLst>
                  <a:outerShdw sx="100000" sy="100000" kx="0" ky="0" algn="b" rotWithShape="0" blurRad="25400" dist="11049" dir="0">
                    <a:srgbClr val="FFFFFF">
                      <a:alpha val="45000"/>
                    </a:srgbClr>
                  </a:outerShdw>
                </a:effectLst>
              </a:defRPr>
            </a:lvl1pPr>
          </a:lstStyle>
          <a:p>
            <a:pPr/>
            <a:r>
              <a:t>Now the angel of the Lord went up from Gilgal to Bochim. And he said, “I brought you up from Egypt and brought you into the land that I swore to give to your fathers. I said, ‘I will never break my covenant with you, and you shall make no covenant with the inhabitants of this land; you shall break down their altars.’ But you have not obeyed my voice. What is this you have done? So now I say, I will not drive them out before you, but they shall become thorns in your sides, and their gods shall be a snare to you.” As soon as the angel of the Lord spoke these words to all the people of Israel, the people lifted up their voices and wept. And they called the name of that place Bochim. And they sacrificed there to the Lord.</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Filipino American Christian Church"/>
          <p:cNvSpPr txBox="1"/>
          <p:nvPr/>
        </p:nvSpPr>
        <p:spPr>
          <a:xfrm>
            <a:off x="1547246" y="7256926"/>
            <a:ext cx="6738044" cy="6222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4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193" name="68406830-israel-wallpapers.jpg" descr="68406830-israel-wallpapers.jpg"/>
          <p:cNvPicPr>
            <a:picLocks noChangeAspect="1"/>
          </p:cNvPicPr>
          <p:nvPr/>
        </p:nvPicPr>
        <p:blipFill>
          <a:blip r:embed="rId2">
            <a:extLst/>
          </a:blip>
          <a:stretch>
            <a:fillRect/>
          </a:stretch>
        </p:blipFill>
        <p:spPr>
          <a:xfrm>
            <a:off x="-1650125" y="263911"/>
            <a:ext cx="16305050" cy="9171591"/>
          </a:xfrm>
          <a:prstGeom prst="rect">
            <a:avLst/>
          </a:prstGeom>
          <a:ln w="12700">
            <a:miter lim="400000"/>
          </a:ln>
        </p:spPr>
      </p:pic>
      <p:sp>
        <p:nvSpPr>
          <p:cNvPr id="194" name="Judges"/>
          <p:cNvSpPr txBox="1"/>
          <p:nvPr/>
        </p:nvSpPr>
        <p:spPr>
          <a:xfrm>
            <a:off x="401025" y="647699"/>
            <a:ext cx="4040883" cy="1549401"/>
          </a:xfrm>
          <a:prstGeom prst="rect">
            <a:avLst/>
          </a:prstGeom>
          <a:blipFill>
            <a:blip r:embed="rId3">
              <a:alphaModFix amt="75447"/>
            </a:blip>
          </a:blip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00000"/>
              </a:lnSpc>
              <a:defRPr sz="10000">
                <a:solidFill>
                  <a:srgbClr val="F3F1DF"/>
                </a:solidFill>
              </a:defRPr>
            </a:lvl1pPr>
          </a:lstStyle>
          <a:p>
            <a:pPr>
              <a:defRPr>
                <a:effectLst/>
              </a:defRPr>
            </a:pPr>
            <a:r>
              <a:t>Judges</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Filipino American Christian Church"/>
          <p:cNvSpPr txBox="1"/>
          <p:nvPr/>
        </p:nvSpPr>
        <p:spPr>
          <a:xfrm>
            <a:off x="1547246" y="7256926"/>
            <a:ext cx="6738044" cy="6222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400">
                <a:solidFill>
                  <a:srgbClr val="FFFFFF"/>
                </a:solidFill>
                <a:latin typeface="Helvetica"/>
                <a:ea typeface="Helvetica"/>
                <a:cs typeface="Helvetica"/>
                <a:sym typeface="Helvetica"/>
              </a:defRPr>
            </a:lvl1pPr>
          </a:lstStyle>
          <a:p>
            <a:pPr>
              <a:defRPr>
                <a:effectLst/>
              </a:defRPr>
            </a:pPr>
            <a:r>
              <a:t>Filipino American Christian Church</a:t>
            </a:r>
          </a:p>
        </p:txBody>
      </p:sp>
      <p:grpSp>
        <p:nvGrpSpPr>
          <p:cNvPr id="199" name="baal.jpg"/>
          <p:cNvGrpSpPr/>
          <p:nvPr/>
        </p:nvGrpSpPr>
        <p:grpSpPr>
          <a:xfrm>
            <a:off x="4451534" y="698636"/>
            <a:ext cx="4101732" cy="8356328"/>
            <a:chOff x="0" y="0"/>
            <a:chExt cx="4101731" cy="8356327"/>
          </a:xfrm>
        </p:grpSpPr>
        <p:pic>
          <p:nvPicPr>
            <p:cNvPr id="198" name="baal.jpg" descr="baal.jpg"/>
            <p:cNvPicPr>
              <a:picLocks noChangeAspect="1"/>
            </p:cNvPicPr>
            <p:nvPr/>
          </p:nvPicPr>
          <p:blipFill>
            <a:blip r:embed="rId2">
              <a:extLst/>
            </a:blip>
            <a:stretch>
              <a:fillRect/>
            </a:stretch>
          </p:blipFill>
          <p:spPr>
            <a:xfrm>
              <a:off x="127000" y="88900"/>
              <a:ext cx="3847732" cy="8026128"/>
            </a:xfrm>
            <a:prstGeom prst="rect">
              <a:avLst/>
            </a:prstGeom>
            <a:ln>
              <a:noFill/>
            </a:ln>
            <a:effectLst/>
          </p:spPr>
        </p:pic>
        <p:pic>
          <p:nvPicPr>
            <p:cNvPr id="197" name="baal.jpg" descr="baal.jpg"/>
            <p:cNvPicPr>
              <a:picLocks noChangeAspect="0"/>
            </p:cNvPicPr>
            <p:nvPr/>
          </p:nvPicPr>
          <p:blipFill>
            <a:blip r:embed="rId3">
              <a:extLst/>
            </a:blip>
            <a:stretch>
              <a:fillRect/>
            </a:stretch>
          </p:blipFill>
          <p:spPr>
            <a:xfrm>
              <a:off x="0" y="0"/>
              <a:ext cx="4101732" cy="8356328"/>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Filipino American Christian Church"/>
          <p:cNvSpPr txBox="1"/>
          <p:nvPr/>
        </p:nvSpPr>
        <p:spPr>
          <a:xfrm>
            <a:off x="1547246" y="7256926"/>
            <a:ext cx="6738044" cy="6222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4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02" name="68406830-israel-wallpapers.jpg" descr="68406830-israel-wallpapers.jpg"/>
          <p:cNvPicPr>
            <a:picLocks noChangeAspect="1"/>
          </p:cNvPicPr>
          <p:nvPr/>
        </p:nvPicPr>
        <p:blipFill>
          <a:blip r:embed="rId2">
            <a:extLst/>
          </a:blip>
          <a:stretch>
            <a:fillRect/>
          </a:stretch>
        </p:blipFill>
        <p:spPr>
          <a:xfrm>
            <a:off x="-1650125" y="263911"/>
            <a:ext cx="16305050" cy="9171591"/>
          </a:xfrm>
          <a:prstGeom prst="rect">
            <a:avLst/>
          </a:prstGeom>
          <a:ln w="12700">
            <a:miter lim="400000"/>
          </a:ln>
        </p:spPr>
      </p:pic>
      <p:sp>
        <p:nvSpPr>
          <p:cNvPr id="203" name="Judges"/>
          <p:cNvSpPr txBox="1"/>
          <p:nvPr/>
        </p:nvSpPr>
        <p:spPr>
          <a:xfrm>
            <a:off x="401025" y="647699"/>
            <a:ext cx="4040883" cy="1549401"/>
          </a:xfrm>
          <a:prstGeom prst="rect">
            <a:avLst/>
          </a:prstGeom>
          <a:blipFill>
            <a:blip r:embed="rId3">
              <a:alphaModFix amt="75447"/>
            </a:blip>
          </a:blip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00000"/>
              </a:lnSpc>
              <a:defRPr sz="10000">
                <a:solidFill>
                  <a:srgbClr val="F3F1DF"/>
                </a:solidFill>
              </a:defRPr>
            </a:lvl1pPr>
          </a:lstStyle>
          <a:p>
            <a:pPr>
              <a:defRPr>
                <a:effectLst/>
              </a:defRPr>
            </a:pPr>
            <a:r>
              <a:t>Judges</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What’s God’s purpose in this?"/>
          <p:cNvSpPr txBox="1"/>
          <p:nvPr>
            <p:ph type="body" sz="quarter" idx="1"/>
          </p:nvPr>
        </p:nvSpPr>
        <p:spPr>
          <a:xfrm>
            <a:off x="412678" y="2610826"/>
            <a:ext cx="12179444" cy="1678682"/>
          </a:xfrm>
          <a:prstGeom prst="rect">
            <a:avLst/>
          </a:prstGeom>
        </p:spPr>
        <p:txBody>
          <a:bodyPr lIns="50798" tIns="50798" rIns="50798" bIns="50798" anchor="ctr"/>
          <a:lstStyle>
            <a:lvl1pPr defTabSz="508253">
              <a:lnSpc>
                <a:spcPct val="120000"/>
              </a:lnSpc>
              <a:defRPr b="1" sz="4000">
                <a:solidFill>
                  <a:srgbClr val="4F5C3F"/>
                </a:solidFill>
                <a:effectLst>
                  <a:outerShdw sx="100000" sy="100000" kx="0" ky="0" algn="b" rotWithShape="0" blurRad="25400" dist="11049" dir="0">
                    <a:srgbClr val="FFFFFF">
                      <a:alpha val="45000"/>
                    </a:srgbClr>
                  </a:outerShdw>
                </a:effectLst>
                <a:latin typeface="+mn-lt"/>
                <a:ea typeface="+mn-ea"/>
                <a:cs typeface="+mn-cs"/>
                <a:sym typeface="Georgia"/>
              </a:defRPr>
            </a:lvl1pPr>
          </a:lstStyle>
          <a:p>
            <a:pPr/>
            <a:r>
              <a:t>What’s God’s purpose in this?</a:t>
            </a:r>
          </a:p>
        </p:txBody>
      </p:sp>
      <p:sp>
        <p:nvSpPr>
          <p:cNvPr id="206" name="God is passionately committed…"/>
          <p:cNvSpPr txBox="1"/>
          <p:nvPr/>
        </p:nvSpPr>
        <p:spPr>
          <a:xfrm>
            <a:off x="412678" y="4007826"/>
            <a:ext cx="12179444" cy="1678682"/>
          </a:xfrm>
          <a:prstGeom prst="rect">
            <a:avLst/>
          </a:prstGeom>
          <a:ln w="12700">
            <a:miter lim="400000"/>
          </a:ln>
          <a:extLst>
            <a:ext uri="{C572A759-6A51-4108-AA02-DFA0A04FC94B}">
              <ma14:wrappingTextBoxFlag xmlns:ma14="http://schemas.microsoft.com/office/mac/drawingml/2011/main" val="1"/>
            </a:ext>
          </a:extLst>
        </p:spPr>
        <p:txBody>
          <a:bodyPr lIns="50798" tIns="50798" rIns="50798" bIns="50798" anchor="ctr">
            <a:normAutofit fontScale="100000" lnSpcReduction="0"/>
          </a:bodyPr>
          <a:lstStyle/>
          <a:p>
            <a:pPr defTabSz="508253">
              <a:defRPr sz="3800">
                <a:effectLst>
                  <a:outerShdw sx="100000" sy="100000" kx="0" ky="0" algn="b" rotWithShape="0" blurRad="25400" dist="11049" dir="0">
                    <a:srgbClr val="FFFFFF">
                      <a:alpha val="45000"/>
                    </a:srgbClr>
                  </a:outerShdw>
                </a:effectLst>
              </a:defRPr>
            </a:pPr>
            <a:r>
              <a:t>God is passionately committed</a:t>
            </a:r>
          </a:p>
          <a:p>
            <a:pPr defTabSz="508253">
              <a:defRPr sz="3800">
                <a:effectLst>
                  <a:outerShdw sx="100000" sy="100000" kx="0" ky="0" algn="b" rotWithShape="0" blurRad="25400" dist="11049" dir="0">
                    <a:srgbClr val="FFFFFF">
                      <a:alpha val="45000"/>
                    </a:srgbClr>
                  </a:outerShdw>
                </a:effectLst>
              </a:defRPr>
            </a:pPr>
            <a:r>
              <a:t>to having the undivided devotion of His people …</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What’s God’s purpose in this?"/>
          <p:cNvSpPr txBox="1"/>
          <p:nvPr>
            <p:ph type="body" sz="quarter" idx="1"/>
          </p:nvPr>
        </p:nvSpPr>
        <p:spPr>
          <a:xfrm>
            <a:off x="412678" y="2610826"/>
            <a:ext cx="12179444" cy="1678682"/>
          </a:xfrm>
          <a:prstGeom prst="rect">
            <a:avLst/>
          </a:prstGeom>
        </p:spPr>
        <p:txBody>
          <a:bodyPr lIns="50798" tIns="50798" rIns="50798" bIns="50798" anchor="ctr"/>
          <a:lstStyle>
            <a:lvl1pPr defTabSz="508253">
              <a:lnSpc>
                <a:spcPct val="120000"/>
              </a:lnSpc>
              <a:defRPr b="1" sz="4000">
                <a:solidFill>
                  <a:srgbClr val="4F5C3F"/>
                </a:solidFill>
                <a:effectLst>
                  <a:outerShdw sx="100000" sy="100000" kx="0" ky="0" algn="b" rotWithShape="0" blurRad="25400" dist="11049" dir="0">
                    <a:srgbClr val="FFFFFF">
                      <a:alpha val="45000"/>
                    </a:srgbClr>
                  </a:outerShdw>
                </a:effectLst>
                <a:latin typeface="+mn-lt"/>
                <a:ea typeface="+mn-ea"/>
                <a:cs typeface="+mn-cs"/>
                <a:sym typeface="Georgia"/>
              </a:defRPr>
            </a:lvl1pPr>
          </a:lstStyle>
          <a:p>
            <a:pPr/>
            <a:r>
              <a:t>What’s God’s purpose in this?</a:t>
            </a:r>
          </a:p>
        </p:txBody>
      </p:sp>
      <p:sp>
        <p:nvSpPr>
          <p:cNvPr id="209" name="God is passionately committed…"/>
          <p:cNvSpPr txBox="1"/>
          <p:nvPr/>
        </p:nvSpPr>
        <p:spPr>
          <a:xfrm>
            <a:off x="412678" y="4007826"/>
            <a:ext cx="12179444" cy="1678682"/>
          </a:xfrm>
          <a:prstGeom prst="rect">
            <a:avLst/>
          </a:prstGeom>
          <a:ln w="12700">
            <a:miter lim="400000"/>
          </a:ln>
          <a:extLst>
            <a:ext uri="{C572A759-6A51-4108-AA02-DFA0A04FC94B}">
              <ma14:wrappingTextBoxFlag xmlns:ma14="http://schemas.microsoft.com/office/mac/drawingml/2011/main" val="1"/>
            </a:ext>
          </a:extLst>
        </p:spPr>
        <p:txBody>
          <a:bodyPr lIns="50798" tIns="50798" rIns="50798" bIns="50798" anchor="ctr">
            <a:normAutofit fontScale="100000" lnSpcReduction="0"/>
          </a:bodyPr>
          <a:lstStyle/>
          <a:p>
            <a:pPr defTabSz="508253">
              <a:defRPr sz="3800">
                <a:effectLst>
                  <a:outerShdw sx="100000" sy="100000" kx="0" ky="0" algn="b" rotWithShape="0" blurRad="25400" dist="11049" dir="0">
                    <a:srgbClr val="FFFFFF">
                      <a:alpha val="45000"/>
                    </a:srgbClr>
                  </a:outerShdw>
                </a:effectLst>
              </a:defRPr>
            </a:pPr>
            <a:r>
              <a:t>God is passionately committed</a:t>
            </a:r>
          </a:p>
          <a:p>
            <a:pPr defTabSz="508253">
              <a:defRPr sz="3800">
                <a:effectLst>
                  <a:outerShdw sx="100000" sy="100000" kx="0" ky="0" algn="b" rotWithShape="0" blurRad="25400" dist="11049" dir="0">
                    <a:srgbClr val="FFFFFF">
                      <a:alpha val="45000"/>
                    </a:srgbClr>
                  </a:outerShdw>
                </a:effectLst>
              </a:defRPr>
            </a:pPr>
            <a:r>
              <a:t>to having the undivided devotion of His people …</a:t>
            </a:r>
          </a:p>
        </p:txBody>
      </p:sp>
      <p:sp>
        <p:nvSpPr>
          <p:cNvPr id="210" name="… and He’s accomplishing that through deliverers"/>
          <p:cNvSpPr txBox="1"/>
          <p:nvPr/>
        </p:nvSpPr>
        <p:spPr>
          <a:xfrm>
            <a:off x="412678" y="5464092"/>
            <a:ext cx="12179444" cy="1678683"/>
          </a:xfrm>
          <a:prstGeom prst="rect">
            <a:avLst/>
          </a:prstGeom>
          <a:ln w="12700">
            <a:miter lim="400000"/>
          </a:ln>
          <a:extLst>
            <a:ext uri="{C572A759-6A51-4108-AA02-DFA0A04FC94B}">
              <ma14:wrappingTextBoxFlag xmlns:ma14="http://schemas.microsoft.com/office/mac/drawingml/2011/main" val="1"/>
            </a:ext>
          </a:extLst>
        </p:spPr>
        <p:txBody>
          <a:bodyPr lIns="50798" tIns="50798" rIns="50798" bIns="50798" anchor="ctr">
            <a:normAutofit fontScale="100000" lnSpcReduction="0"/>
          </a:bodyPr>
          <a:lstStyle>
            <a:lvl1pPr defTabSz="508253">
              <a:defRPr b="1" sz="4000">
                <a:effectLst>
                  <a:outerShdw sx="100000" sy="100000" kx="0" ky="0" algn="b" rotWithShape="0" blurRad="25400" dist="11049" dir="0">
                    <a:srgbClr val="FFFFFF">
                      <a:alpha val="45000"/>
                    </a:srgbClr>
                  </a:outerShdw>
                </a:effectLst>
              </a:defRPr>
            </a:lvl1pPr>
          </a:lstStyle>
          <a:p>
            <a:pPr/>
            <a:r>
              <a:t>… and He’s accomplishing that through deliverers</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Filipino American Christian Church"/>
          <p:cNvSpPr txBox="1"/>
          <p:nvPr/>
        </p:nvSpPr>
        <p:spPr>
          <a:xfrm>
            <a:off x="1547246" y="7256926"/>
            <a:ext cx="6738044" cy="6222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4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13" name="68406830-israel-wallpapers.jpg" descr="68406830-israel-wallpapers.jpg"/>
          <p:cNvPicPr>
            <a:picLocks noChangeAspect="1"/>
          </p:cNvPicPr>
          <p:nvPr/>
        </p:nvPicPr>
        <p:blipFill>
          <a:blip r:embed="rId2">
            <a:extLst/>
          </a:blip>
          <a:stretch>
            <a:fillRect/>
          </a:stretch>
        </p:blipFill>
        <p:spPr>
          <a:xfrm>
            <a:off x="-1650125" y="263911"/>
            <a:ext cx="16305050" cy="9171591"/>
          </a:xfrm>
          <a:prstGeom prst="rect">
            <a:avLst/>
          </a:prstGeom>
          <a:ln w="12700">
            <a:miter lim="400000"/>
          </a:ln>
        </p:spPr>
      </p:pic>
      <p:sp>
        <p:nvSpPr>
          <p:cNvPr id="214" name="Judges"/>
          <p:cNvSpPr txBox="1"/>
          <p:nvPr/>
        </p:nvSpPr>
        <p:spPr>
          <a:xfrm>
            <a:off x="401025" y="647699"/>
            <a:ext cx="4040883" cy="1549401"/>
          </a:xfrm>
          <a:prstGeom prst="rect">
            <a:avLst/>
          </a:prstGeom>
          <a:blipFill>
            <a:blip r:embed="rId3">
              <a:alphaModFix amt="75447"/>
            </a:blip>
          </a:blip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00000"/>
              </a:lnSpc>
              <a:defRPr sz="10000">
                <a:solidFill>
                  <a:srgbClr val="F3F1DF"/>
                </a:solidFill>
              </a:defRPr>
            </a:lvl1pPr>
          </a:lstStyle>
          <a:p>
            <a:pPr>
              <a:defRPr>
                <a:effectLst/>
              </a:defRPr>
            </a:pPr>
            <a:r>
              <a:t>Judges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Acts 11:19-30"/>
          <p:cNvSpPr txBox="1"/>
          <p:nvPr>
            <p:ph type="title"/>
          </p:nvPr>
        </p:nvSpPr>
        <p:spPr>
          <a:xfrm>
            <a:off x="825498" y="50798"/>
            <a:ext cx="11353804" cy="2032003"/>
          </a:xfrm>
          <a:prstGeom prst="rect">
            <a:avLst/>
          </a:prstGeom>
        </p:spPr>
        <p:txBody>
          <a:bodyPr/>
          <a:lstStyle>
            <a:lvl1pPr>
              <a:defRPr spc="281"/>
            </a:lvl1pPr>
          </a:lstStyle>
          <a:p>
            <a:pPr/>
            <a:r>
              <a:t>Judges 3:7-11</a:t>
            </a:r>
          </a:p>
        </p:txBody>
      </p:sp>
      <p:sp>
        <p:nvSpPr>
          <p:cNvPr id="217"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6"/>
          </a:xfrm>
          <a:prstGeom prst="rect">
            <a:avLst/>
          </a:prstGeom>
        </p:spPr>
        <p:txBody>
          <a:bodyPr/>
          <a:lstStyle/>
          <a:p>
            <a:pPr marL="0" indent="0" defTabSz="477758">
              <a:spcBef>
                <a:spcPts val="0"/>
              </a:spcBef>
              <a:buSzTx/>
              <a:buNone/>
              <a:defRPr sz="3196">
                <a:effectLst>
                  <a:outerShdw sx="100000" sy="100000" kx="0" ky="0" algn="b" rotWithShape="0" blurRad="23876" dist="10386" dir="0">
                    <a:srgbClr val="FFFFFF">
                      <a:alpha val="45000"/>
                    </a:srgbClr>
                  </a:outerShdw>
                </a:effectLst>
              </a:defRPr>
            </a:pPr>
            <a:r>
              <a:t>And the people of Israel did what was evil in the sight of the Lord. They forgot the Lord their God and served the Baals and the Asheroth. Therefore the anger of the Lord was kindled against Israel, and he sold them into the hand of Cushan-rishathaim king of Mesopotamia. And the people of Israel served Cushan-rishathaim eight years. But when the people of Israel cried out to the Lord, the Lord raised up a deliverer for the people of Israel, who saved them, Othniel the son of Kenaz, Caleb's younger brother. The Spirit of the Lord was upon him, and he judged Israel. He went out to war, and the Lord gave Cushan-rishathaim king of Mesopotamia into his hand. And his hand prevailed over Cushan-rishathaim. So the land had rest forty years. </a:t>
            </a:r>
            <a:r>
              <a:rPr b="1"/>
              <a:t>Then Othniel the son of Kenaz died.</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Filipino American Christian Church"/>
          <p:cNvSpPr txBox="1"/>
          <p:nvPr/>
        </p:nvSpPr>
        <p:spPr>
          <a:xfrm>
            <a:off x="1547246" y="7256926"/>
            <a:ext cx="6738044" cy="6222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4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20" name="68406830-israel-wallpapers.jpg" descr="68406830-israel-wallpapers.jpg"/>
          <p:cNvPicPr>
            <a:picLocks noChangeAspect="1"/>
          </p:cNvPicPr>
          <p:nvPr/>
        </p:nvPicPr>
        <p:blipFill>
          <a:blip r:embed="rId2">
            <a:extLst/>
          </a:blip>
          <a:stretch>
            <a:fillRect/>
          </a:stretch>
        </p:blipFill>
        <p:spPr>
          <a:xfrm>
            <a:off x="-1650125" y="263911"/>
            <a:ext cx="16305050" cy="9171591"/>
          </a:xfrm>
          <a:prstGeom prst="rect">
            <a:avLst/>
          </a:prstGeom>
          <a:ln w="12700">
            <a:miter lim="400000"/>
          </a:ln>
        </p:spPr>
      </p:pic>
      <p:sp>
        <p:nvSpPr>
          <p:cNvPr id="221" name="Judges"/>
          <p:cNvSpPr txBox="1"/>
          <p:nvPr/>
        </p:nvSpPr>
        <p:spPr>
          <a:xfrm>
            <a:off x="401025" y="647699"/>
            <a:ext cx="4040883" cy="1549401"/>
          </a:xfrm>
          <a:prstGeom prst="rect">
            <a:avLst/>
          </a:prstGeom>
          <a:blipFill>
            <a:blip r:embed="rId3">
              <a:alphaModFix amt="75447"/>
            </a:blip>
          </a:blip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00000"/>
              </a:lnSpc>
              <a:defRPr sz="10000">
                <a:solidFill>
                  <a:srgbClr val="F3F1DF"/>
                </a:solidFill>
              </a:defRPr>
            </a:lvl1pPr>
          </a:lstStyle>
          <a:p>
            <a:pPr>
              <a:defRPr>
                <a:effectLst/>
              </a:defRPr>
            </a:pPr>
            <a:r>
              <a:t>Judges</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Acts 11:19-30"/>
          <p:cNvSpPr txBox="1"/>
          <p:nvPr>
            <p:ph type="title"/>
          </p:nvPr>
        </p:nvSpPr>
        <p:spPr>
          <a:xfrm>
            <a:off x="825498" y="50798"/>
            <a:ext cx="11353804" cy="2032003"/>
          </a:xfrm>
          <a:prstGeom prst="rect">
            <a:avLst/>
          </a:prstGeom>
        </p:spPr>
        <p:txBody>
          <a:bodyPr/>
          <a:lstStyle>
            <a:lvl1pPr>
              <a:defRPr spc="281"/>
            </a:lvl1pPr>
          </a:lstStyle>
          <a:p>
            <a:pPr/>
            <a:r>
              <a:t>Judges 3:12-30</a:t>
            </a:r>
          </a:p>
        </p:txBody>
      </p:sp>
      <p:sp>
        <p:nvSpPr>
          <p:cNvPr id="224"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6"/>
          </a:xfrm>
          <a:prstGeom prst="rect">
            <a:avLst/>
          </a:prstGeom>
        </p:spPr>
        <p:txBody>
          <a:bodyPr/>
          <a:lstStyle>
            <a:lvl1pPr marL="0" indent="0" defTabSz="493006">
              <a:spcBef>
                <a:spcPts val="0"/>
              </a:spcBef>
              <a:buSzTx/>
              <a:buNone/>
              <a:defRPr sz="3298">
                <a:effectLst>
                  <a:outerShdw sx="100000" sy="100000" kx="0" ky="0" algn="b" rotWithShape="0" blurRad="24638" dist="10717" dir="0">
                    <a:srgbClr val="FFFFFF">
                      <a:alpha val="45000"/>
                    </a:srgbClr>
                  </a:outerShdw>
                </a:effectLst>
              </a:defRPr>
            </a:lvl1pPr>
          </a:lstStyle>
          <a:p>
            <a:pPr/>
            <a:r>
              <a:t>And the people of Israel again did what was evil in the sight of the Lord, and the Lord strengthened Eglon the king of Moab against Israel, because they had done what was evil in the sight of the Lord. He gathered to himself the Ammonites and the Amalekites, and went and defeated Israel. And they took possession of the city of palms. And the people of Israel served Eglon the king of Moab eighteen years. Then the people of Israel cried out to the Lord, and the Lord raised up for them a deliverer, Ehud, the son of Gera, the Benjaminite, a left-handed man. The people of Israel sent tribute by him to Eglon the king of Moab. And Ehud made for himself a sword with two edges, a cubit in length, and he bound it on his right thigh under his clothes. </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Acts 11:19-30"/>
          <p:cNvSpPr txBox="1"/>
          <p:nvPr>
            <p:ph type="title"/>
          </p:nvPr>
        </p:nvSpPr>
        <p:spPr>
          <a:xfrm>
            <a:off x="825498" y="50798"/>
            <a:ext cx="11353804" cy="2032003"/>
          </a:xfrm>
          <a:prstGeom prst="rect">
            <a:avLst/>
          </a:prstGeom>
        </p:spPr>
        <p:txBody>
          <a:bodyPr/>
          <a:lstStyle>
            <a:lvl1pPr>
              <a:defRPr spc="281"/>
            </a:lvl1pPr>
          </a:lstStyle>
          <a:p>
            <a:pPr/>
            <a:r>
              <a:t>Joshua 23:1-2</a:t>
            </a:r>
          </a:p>
        </p:txBody>
      </p:sp>
      <p:sp>
        <p:nvSpPr>
          <p:cNvPr id="163"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6"/>
          </a:xfrm>
          <a:prstGeom prst="rect">
            <a:avLst/>
          </a:prstGeom>
        </p:spPr>
        <p:txBody>
          <a:bodyPr/>
          <a:lstStyle>
            <a:lvl1pPr marL="0" indent="0" defTabSz="508253">
              <a:spcBef>
                <a:spcPts val="0"/>
              </a:spcBef>
              <a:buSzTx/>
              <a:buNone/>
              <a:defRPr>
                <a:effectLst>
                  <a:outerShdw sx="100000" sy="100000" kx="0" ky="0" algn="b" rotWithShape="0" blurRad="25400" dist="11049" dir="0">
                    <a:srgbClr val="FFFFFF">
                      <a:alpha val="45000"/>
                    </a:srgbClr>
                  </a:outerShdw>
                </a:effectLst>
              </a:defRPr>
            </a:lvl1pPr>
          </a:lstStyle>
          <a:p>
            <a:pPr/>
            <a:r>
              <a:t>A long time afterward, when the Lord had given rest to Israel from all their surrounding enemies, and Joshua was old and well advanced in years, Joshua summoned all Israel, its elders and heads, its judges and officers, and said to them, “I am now old and well advanced in years.”</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Acts 11:19-30"/>
          <p:cNvSpPr txBox="1"/>
          <p:nvPr>
            <p:ph type="title"/>
          </p:nvPr>
        </p:nvSpPr>
        <p:spPr>
          <a:xfrm>
            <a:off x="825498" y="50798"/>
            <a:ext cx="11353804" cy="2032003"/>
          </a:xfrm>
          <a:prstGeom prst="rect">
            <a:avLst/>
          </a:prstGeom>
        </p:spPr>
        <p:txBody>
          <a:bodyPr/>
          <a:lstStyle>
            <a:lvl1pPr>
              <a:defRPr spc="281"/>
            </a:lvl1pPr>
          </a:lstStyle>
          <a:p>
            <a:pPr/>
            <a:r>
              <a:t>Judges 3:12-30</a:t>
            </a:r>
          </a:p>
        </p:txBody>
      </p:sp>
      <p:sp>
        <p:nvSpPr>
          <p:cNvPr id="227"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6"/>
          </a:xfrm>
          <a:prstGeom prst="rect">
            <a:avLst/>
          </a:prstGeom>
        </p:spPr>
        <p:txBody>
          <a:bodyPr/>
          <a:lstStyle>
            <a:lvl1pPr marL="0" indent="0" defTabSz="482841">
              <a:spcBef>
                <a:spcPts val="0"/>
              </a:spcBef>
              <a:buSzTx/>
              <a:buNone/>
              <a:defRPr sz="3230">
                <a:effectLst>
                  <a:outerShdw sx="100000" sy="100000" kx="0" ky="0" algn="b" rotWithShape="0" blurRad="24130" dist="10496" dir="0">
                    <a:srgbClr val="FFFFFF">
                      <a:alpha val="45000"/>
                    </a:srgbClr>
                  </a:outerShdw>
                </a:effectLst>
              </a:defRPr>
            </a:lvl1pPr>
          </a:lstStyle>
          <a:p>
            <a:pPr/>
            <a:r>
              <a:t>And he presented the tribute to Eglon king of Moab. Now Eglon was a very fat man. And when Ehud had finished presenting the tribute, he sent away the people who carried the tribute. But he himself turned back at the idols near Gilgal and said, “I have a secret message for you, O king.” And he commanded, “Silence.” And all his attendants went out from his presence. And Ehud came to him as he was sitting alone in his cool roof chamber. And Ehud said, “I have a message from God for you.” And he arose from his seat. And Ehud reached with his left hand, took the sword from his right thigh, and thrust it into his belly. And the hilt also went in after the blade, and the fat closed over the blade, for he did not pull the sword out of his belly; and the dung came out.</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Acts 11:19-30"/>
          <p:cNvSpPr txBox="1"/>
          <p:nvPr>
            <p:ph type="title"/>
          </p:nvPr>
        </p:nvSpPr>
        <p:spPr>
          <a:xfrm>
            <a:off x="825498" y="50798"/>
            <a:ext cx="11353804" cy="2032003"/>
          </a:xfrm>
          <a:prstGeom prst="rect">
            <a:avLst/>
          </a:prstGeom>
        </p:spPr>
        <p:txBody>
          <a:bodyPr/>
          <a:lstStyle>
            <a:lvl1pPr>
              <a:defRPr spc="281"/>
            </a:lvl1pPr>
          </a:lstStyle>
          <a:p>
            <a:pPr/>
            <a:r>
              <a:t>Judges 3:12-30</a:t>
            </a:r>
          </a:p>
        </p:txBody>
      </p:sp>
      <p:sp>
        <p:nvSpPr>
          <p:cNvPr id="230"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6"/>
          </a:xfrm>
          <a:prstGeom prst="rect">
            <a:avLst/>
          </a:prstGeom>
        </p:spPr>
        <p:txBody>
          <a:bodyPr/>
          <a:lstStyle/>
          <a:p>
            <a:pPr marL="0" indent="0" defTabSz="477758">
              <a:spcBef>
                <a:spcPts val="0"/>
              </a:spcBef>
              <a:buSzTx/>
              <a:buNone/>
              <a:defRPr sz="3196">
                <a:effectLst>
                  <a:outerShdw sx="100000" sy="100000" kx="0" ky="0" algn="b" rotWithShape="0" blurRad="23876" dist="10386" dir="0">
                    <a:srgbClr val="FFFFFF">
                      <a:alpha val="45000"/>
                    </a:srgbClr>
                  </a:outerShdw>
                </a:effectLst>
              </a:defRPr>
            </a:pPr>
            <a:r>
              <a:t>Then Ehud went out into the porch and closed the doors of the roof chamber behind him and locked them.</a:t>
            </a:r>
          </a:p>
          <a:p>
            <a:pPr marL="0" indent="0" defTabSz="477758">
              <a:spcBef>
                <a:spcPts val="0"/>
              </a:spcBef>
              <a:buSzTx/>
              <a:buNone/>
              <a:defRPr sz="3196">
                <a:effectLst>
                  <a:outerShdw sx="100000" sy="100000" kx="0" ky="0" algn="b" rotWithShape="0" blurRad="23876" dist="10386" dir="0">
                    <a:srgbClr val="FFFFFF">
                      <a:alpha val="45000"/>
                    </a:srgbClr>
                  </a:outerShdw>
                </a:effectLst>
              </a:defRPr>
            </a:pPr>
          </a:p>
          <a:p>
            <a:pPr marL="0" indent="0" defTabSz="477758">
              <a:spcBef>
                <a:spcPts val="0"/>
              </a:spcBef>
              <a:buSzTx/>
              <a:buNone/>
              <a:defRPr sz="3196">
                <a:effectLst>
                  <a:outerShdw sx="100000" sy="100000" kx="0" ky="0" algn="b" rotWithShape="0" blurRad="23876" dist="10386" dir="0">
                    <a:srgbClr val="FFFFFF">
                      <a:alpha val="45000"/>
                    </a:srgbClr>
                  </a:outerShdw>
                </a:effectLst>
              </a:defRPr>
            </a:pPr>
            <a:r>
              <a:t>When he had gone, the servants came, and when they saw that the doors of the roof chamber were locked, they thought, “Surely he is relieving himself in the closet of the cool chamber.” And they waited till they were embarrassed. But when he still did not open the doors of the roof chamber, they took the key and opened them, and there lay their lord dead on the floor.</a:t>
            </a:r>
          </a:p>
          <a:p>
            <a:pPr marL="0" indent="0" defTabSz="477758">
              <a:spcBef>
                <a:spcPts val="0"/>
              </a:spcBef>
              <a:buSzTx/>
              <a:buNone/>
              <a:defRPr sz="3196">
                <a:effectLst>
                  <a:outerShdw sx="100000" sy="100000" kx="0" ky="0" algn="b" rotWithShape="0" blurRad="23876" dist="10386" dir="0">
                    <a:srgbClr val="FFFFFF">
                      <a:alpha val="45000"/>
                    </a:srgbClr>
                  </a:outerShdw>
                </a:effectLst>
              </a:defRPr>
            </a:pPr>
          </a:p>
          <a:p>
            <a:pPr marL="0" indent="0" defTabSz="477758">
              <a:spcBef>
                <a:spcPts val="0"/>
              </a:spcBef>
              <a:buSzTx/>
              <a:buNone/>
              <a:defRPr sz="3196">
                <a:effectLst>
                  <a:outerShdw sx="100000" sy="100000" kx="0" ky="0" algn="b" rotWithShape="0" blurRad="23876" dist="10386" dir="0">
                    <a:srgbClr val="FFFFFF">
                      <a:alpha val="45000"/>
                    </a:srgbClr>
                  </a:outerShdw>
                </a:effectLst>
              </a:defRPr>
            </a:pPr>
            <a:r>
              <a:t>Ehud escaped while they delayed, and he passed beyond the idols and escaped to Seirah. When he arrived, he sounded the trumpet in the hill country of Ephraim. </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Acts 11:19-30"/>
          <p:cNvSpPr txBox="1"/>
          <p:nvPr>
            <p:ph type="title"/>
          </p:nvPr>
        </p:nvSpPr>
        <p:spPr>
          <a:xfrm>
            <a:off x="825498" y="50798"/>
            <a:ext cx="11353804" cy="2032003"/>
          </a:xfrm>
          <a:prstGeom prst="rect">
            <a:avLst/>
          </a:prstGeom>
        </p:spPr>
        <p:txBody>
          <a:bodyPr/>
          <a:lstStyle>
            <a:lvl1pPr>
              <a:defRPr spc="281"/>
            </a:lvl1pPr>
          </a:lstStyle>
          <a:p>
            <a:pPr/>
            <a:r>
              <a:t>Judges 3:12-30</a:t>
            </a:r>
          </a:p>
        </p:txBody>
      </p:sp>
      <p:sp>
        <p:nvSpPr>
          <p:cNvPr id="233"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6"/>
          </a:xfrm>
          <a:prstGeom prst="rect">
            <a:avLst/>
          </a:prstGeom>
        </p:spPr>
        <p:txBody>
          <a:bodyPr/>
          <a:lstStyle>
            <a:lvl1pPr marL="0" indent="0" defTabSz="508253">
              <a:spcBef>
                <a:spcPts val="0"/>
              </a:spcBef>
              <a:buSzTx/>
              <a:buNone/>
              <a:defRPr>
                <a:effectLst>
                  <a:outerShdw sx="100000" sy="100000" kx="0" ky="0" algn="b" rotWithShape="0" blurRad="25400" dist="11049" dir="0">
                    <a:srgbClr val="FFFFFF">
                      <a:alpha val="45000"/>
                    </a:srgbClr>
                  </a:outerShdw>
                </a:effectLst>
              </a:defRPr>
            </a:lvl1pPr>
          </a:lstStyle>
          <a:p>
            <a:pPr/>
            <a:r>
              <a:t>Then the people of Israel went down with him from the hill country, and he was their leader. And he said to them, “Follow after me, for the Lord has given your enemies the Moabites into your hand.” So they went down after him and seized the fords of the Jordan against the Moabites and did not allow anyone to pass over. And they killed at that time about 10,000 of the Moabites, all strong, able-bodied men; not a man escaped. So Moab was subdued that day under the hand of Israel. And the land had rest for eighty years.</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Filipino American Christian Church"/>
          <p:cNvSpPr txBox="1"/>
          <p:nvPr/>
        </p:nvSpPr>
        <p:spPr>
          <a:xfrm>
            <a:off x="1547246" y="7256926"/>
            <a:ext cx="6738044" cy="6222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4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36" name="68406830-israel-wallpapers.jpg" descr="68406830-israel-wallpapers.jpg"/>
          <p:cNvPicPr>
            <a:picLocks noChangeAspect="1"/>
          </p:cNvPicPr>
          <p:nvPr/>
        </p:nvPicPr>
        <p:blipFill>
          <a:blip r:embed="rId2">
            <a:extLst/>
          </a:blip>
          <a:stretch>
            <a:fillRect/>
          </a:stretch>
        </p:blipFill>
        <p:spPr>
          <a:xfrm>
            <a:off x="-1650125" y="263911"/>
            <a:ext cx="16305050" cy="9171591"/>
          </a:xfrm>
          <a:prstGeom prst="rect">
            <a:avLst/>
          </a:prstGeom>
          <a:ln w="12700">
            <a:miter lim="400000"/>
          </a:ln>
        </p:spPr>
      </p:pic>
      <p:sp>
        <p:nvSpPr>
          <p:cNvPr id="237" name="Judges"/>
          <p:cNvSpPr txBox="1"/>
          <p:nvPr/>
        </p:nvSpPr>
        <p:spPr>
          <a:xfrm>
            <a:off x="401025" y="647699"/>
            <a:ext cx="4040883" cy="1549401"/>
          </a:xfrm>
          <a:prstGeom prst="rect">
            <a:avLst/>
          </a:prstGeom>
          <a:blipFill>
            <a:blip r:embed="rId3">
              <a:alphaModFix amt="75447"/>
            </a:blip>
          </a:blip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00000"/>
              </a:lnSpc>
              <a:defRPr sz="10000">
                <a:solidFill>
                  <a:srgbClr val="F3F1DF"/>
                </a:solidFill>
              </a:defRPr>
            </a:lvl1pPr>
          </a:lstStyle>
          <a:p>
            <a:pPr>
              <a:defRPr>
                <a:effectLst/>
              </a:defRPr>
            </a:pPr>
            <a:r>
              <a:t>Judges</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Acts 11:19-30"/>
          <p:cNvSpPr txBox="1"/>
          <p:nvPr>
            <p:ph type="title"/>
          </p:nvPr>
        </p:nvSpPr>
        <p:spPr>
          <a:xfrm>
            <a:off x="825498" y="50798"/>
            <a:ext cx="11353804" cy="2032003"/>
          </a:xfrm>
          <a:prstGeom prst="rect">
            <a:avLst/>
          </a:prstGeom>
        </p:spPr>
        <p:txBody>
          <a:bodyPr/>
          <a:lstStyle>
            <a:lvl1pPr>
              <a:defRPr spc="281"/>
            </a:lvl1pPr>
          </a:lstStyle>
          <a:p>
            <a:pPr/>
            <a:r>
              <a:t>2 Corinthians 5:15</a:t>
            </a:r>
          </a:p>
        </p:txBody>
      </p:sp>
      <p:sp>
        <p:nvSpPr>
          <p:cNvPr id="240"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6"/>
          </a:xfrm>
          <a:prstGeom prst="rect">
            <a:avLst/>
          </a:prstGeom>
        </p:spPr>
        <p:txBody>
          <a:bodyPr/>
          <a:lstStyle/>
          <a:p>
            <a:pPr marL="0" indent="0" algn="ctr" defTabSz="508253">
              <a:spcBef>
                <a:spcPts val="0"/>
              </a:spcBef>
              <a:buSzTx/>
              <a:buNone/>
              <a:defRPr sz="3600">
                <a:effectLst>
                  <a:outerShdw sx="100000" sy="100000" kx="0" ky="0" algn="b" rotWithShape="0" blurRad="25400" dist="11049" dir="0">
                    <a:srgbClr val="FFFFFF">
                      <a:alpha val="45000"/>
                    </a:srgbClr>
                  </a:outerShdw>
                </a:effectLst>
              </a:defRPr>
            </a:pPr>
            <a:r>
              <a:t>… and he died for all, that those who live</a:t>
            </a:r>
          </a:p>
          <a:p>
            <a:pPr marL="0" indent="0" algn="ctr" defTabSz="508253">
              <a:spcBef>
                <a:spcPts val="0"/>
              </a:spcBef>
              <a:buSzTx/>
              <a:buNone/>
              <a:defRPr sz="3600">
                <a:effectLst>
                  <a:outerShdw sx="100000" sy="100000" kx="0" ky="0" algn="b" rotWithShape="0" blurRad="25400" dist="11049" dir="0">
                    <a:srgbClr val="FFFFFF">
                      <a:alpha val="45000"/>
                    </a:srgbClr>
                  </a:outerShdw>
                </a:effectLst>
              </a:defRPr>
            </a:pPr>
            <a:r>
              <a:t>might no longer live for themselves</a:t>
            </a:r>
          </a:p>
          <a:p>
            <a:pPr marL="0" indent="0" algn="ctr" defTabSz="508253">
              <a:spcBef>
                <a:spcPts val="0"/>
              </a:spcBef>
              <a:buSzTx/>
              <a:buNone/>
              <a:defRPr sz="3600">
                <a:effectLst>
                  <a:outerShdw sx="100000" sy="100000" kx="0" ky="0" algn="b" rotWithShape="0" blurRad="25400" dist="11049" dir="0">
                    <a:srgbClr val="FFFFFF">
                      <a:alpha val="45000"/>
                    </a:srgbClr>
                  </a:outerShdw>
                </a:effectLst>
              </a:defRPr>
            </a:pPr>
            <a:r>
              <a:t>but for him who for their sake died and was raised.</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Filipino American Christian Church"/>
          <p:cNvSpPr txBox="1"/>
          <p:nvPr/>
        </p:nvSpPr>
        <p:spPr>
          <a:xfrm>
            <a:off x="1547246" y="7256926"/>
            <a:ext cx="6738044" cy="6222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4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243" name="68406830-israel-wallpapers.jpg" descr="68406830-israel-wallpapers.jpg"/>
          <p:cNvPicPr>
            <a:picLocks noChangeAspect="1"/>
          </p:cNvPicPr>
          <p:nvPr/>
        </p:nvPicPr>
        <p:blipFill>
          <a:blip r:embed="rId2">
            <a:extLst/>
          </a:blip>
          <a:stretch>
            <a:fillRect/>
          </a:stretch>
        </p:blipFill>
        <p:spPr>
          <a:xfrm>
            <a:off x="-1650125" y="263911"/>
            <a:ext cx="16305050" cy="9171591"/>
          </a:xfrm>
          <a:prstGeom prst="rect">
            <a:avLst/>
          </a:prstGeom>
          <a:ln w="12700">
            <a:miter lim="400000"/>
          </a:ln>
        </p:spPr>
      </p:pic>
      <p:sp>
        <p:nvSpPr>
          <p:cNvPr id="244" name="Judges"/>
          <p:cNvSpPr txBox="1"/>
          <p:nvPr/>
        </p:nvSpPr>
        <p:spPr>
          <a:xfrm>
            <a:off x="401025" y="647699"/>
            <a:ext cx="4040883" cy="1549401"/>
          </a:xfrm>
          <a:prstGeom prst="rect">
            <a:avLst/>
          </a:prstGeom>
          <a:blipFill>
            <a:blip r:embed="rId3">
              <a:alphaModFix amt="75447"/>
            </a:blip>
          </a:blip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00000"/>
              </a:lnSpc>
              <a:defRPr sz="10000">
                <a:solidFill>
                  <a:srgbClr val="F3F1DF"/>
                </a:solidFill>
              </a:defRPr>
            </a:lvl1pPr>
          </a:lstStyle>
          <a:p>
            <a:pPr>
              <a:defRPr>
                <a:effectLst/>
              </a:defRPr>
            </a:pPr>
            <a:r>
              <a:t>Judges</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Acts 11:19-30"/>
          <p:cNvSpPr txBox="1"/>
          <p:nvPr>
            <p:ph type="title"/>
          </p:nvPr>
        </p:nvSpPr>
        <p:spPr>
          <a:xfrm>
            <a:off x="825498" y="50798"/>
            <a:ext cx="11353804" cy="2032003"/>
          </a:xfrm>
          <a:prstGeom prst="rect">
            <a:avLst/>
          </a:prstGeom>
        </p:spPr>
        <p:txBody>
          <a:bodyPr/>
          <a:lstStyle>
            <a:lvl1pPr>
              <a:defRPr spc="281"/>
            </a:lvl1pPr>
          </a:lstStyle>
          <a:p>
            <a:pPr/>
            <a:r>
              <a:t>Joshua 23:9-13</a:t>
            </a:r>
          </a:p>
        </p:txBody>
      </p:sp>
      <p:sp>
        <p:nvSpPr>
          <p:cNvPr id="166"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6"/>
          </a:xfrm>
          <a:prstGeom prst="rect">
            <a:avLst/>
          </a:prstGeom>
        </p:spPr>
        <p:txBody>
          <a:bodyPr/>
          <a:lstStyle/>
          <a:p>
            <a:pPr marL="0" indent="0" defTabSz="498088">
              <a:spcBef>
                <a:spcPts val="0"/>
              </a:spcBef>
              <a:buSzTx/>
              <a:buNone/>
              <a:defRPr sz="3332">
                <a:effectLst>
                  <a:outerShdw sx="100000" sy="100000" kx="0" ky="0" algn="b" rotWithShape="0" blurRad="24892" dist="10828" dir="0">
                    <a:srgbClr val="FFFFFF">
                      <a:alpha val="45000"/>
                    </a:srgbClr>
                  </a:outerShdw>
                </a:effectLst>
              </a:defRPr>
            </a:pPr>
            <a:r>
              <a:t>For the </a:t>
            </a:r>
            <a:r>
              <a:rPr cap="small"/>
              <a:t>Lord</a:t>
            </a:r>
            <a:r>
              <a:t> has driven out before you great and strong nations. And as for you, no man has been able to stand before you to this day. One man of you puts to flight a thousand, since it is the </a:t>
            </a:r>
            <a:r>
              <a:rPr cap="small"/>
              <a:t>Lord</a:t>
            </a:r>
            <a:r>
              <a:t> your God who fights for you, just as he promised you.</a:t>
            </a:r>
          </a:p>
          <a:p>
            <a:pPr marL="0" indent="0" defTabSz="498088">
              <a:spcBef>
                <a:spcPts val="0"/>
              </a:spcBef>
              <a:buSzTx/>
              <a:buNone/>
              <a:defRPr sz="3332">
                <a:effectLst>
                  <a:outerShdw sx="100000" sy="100000" kx="0" ky="0" algn="b" rotWithShape="0" blurRad="24892" dist="10828" dir="0">
                    <a:srgbClr val="FFFFFF">
                      <a:alpha val="45000"/>
                    </a:srgbClr>
                  </a:outerShdw>
                </a:effectLst>
              </a:defRPr>
            </a:pPr>
            <a:r>
              <a:rPr b="1"/>
              <a:t>Be very careful, therefore, to love the </a:t>
            </a:r>
            <a:r>
              <a:rPr b="1" cap="small"/>
              <a:t>Lord</a:t>
            </a:r>
            <a:r>
              <a:rPr b="1"/>
              <a:t> your God.</a:t>
            </a:r>
            <a:r>
              <a:t> For if you turn back and cling to the remnant of these nations remaining among you and make marriages with them, so that you associate with them and they with you, know for certain that the </a:t>
            </a:r>
            <a:r>
              <a:rPr cap="small"/>
              <a:t>Lord</a:t>
            </a:r>
            <a:r>
              <a:t> your God will no longer drive out these nations before you, but they shall be a snare and a trap for you, a whip on your sides and thorns in your eyes, until you perish from off this good ground that the </a:t>
            </a:r>
            <a:r>
              <a:rPr cap="small"/>
              <a:t>Lord</a:t>
            </a:r>
            <a:r>
              <a:t> your God has given you.</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Filipino American Christian Church"/>
          <p:cNvSpPr txBox="1"/>
          <p:nvPr/>
        </p:nvSpPr>
        <p:spPr>
          <a:xfrm>
            <a:off x="1547246" y="7256926"/>
            <a:ext cx="6738044" cy="6222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4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169" name="68406830-israel-wallpapers.jpg" descr="68406830-israel-wallpapers.jpg"/>
          <p:cNvPicPr>
            <a:picLocks noChangeAspect="1"/>
          </p:cNvPicPr>
          <p:nvPr/>
        </p:nvPicPr>
        <p:blipFill>
          <a:blip r:embed="rId2">
            <a:extLst/>
          </a:blip>
          <a:stretch>
            <a:fillRect/>
          </a:stretch>
        </p:blipFill>
        <p:spPr>
          <a:xfrm>
            <a:off x="-1650125" y="263911"/>
            <a:ext cx="16305050" cy="9171591"/>
          </a:xfrm>
          <a:prstGeom prst="rect">
            <a:avLst/>
          </a:prstGeom>
          <a:ln w="12700">
            <a:miter lim="400000"/>
          </a:ln>
        </p:spPr>
      </p:pic>
      <p:sp>
        <p:nvSpPr>
          <p:cNvPr id="170" name="Judges"/>
          <p:cNvSpPr txBox="1"/>
          <p:nvPr/>
        </p:nvSpPr>
        <p:spPr>
          <a:xfrm>
            <a:off x="401025" y="647699"/>
            <a:ext cx="4040883" cy="1549401"/>
          </a:xfrm>
          <a:prstGeom prst="rect">
            <a:avLst/>
          </a:prstGeom>
          <a:blipFill>
            <a:blip r:embed="rId3">
              <a:alphaModFix amt="75447"/>
            </a:blip>
          </a:blip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00000"/>
              </a:lnSpc>
              <a:defRPr sz="10000">
                <a:solidFill>
                  <a:srgbClr val="F3F1DF"/>
                </a:solidFill>
              </a:defRPr>
            </a:lvl1pPr>
          </a:lstStyle>
          <a:p>
            <a:pPr>
              <a:defRPr>
                <a:effectLst/>
              </a:defRPr>
            </a:pPr>
            <a:r>
              <a:t>Judges</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After the death of Moses ……"/>
          <p:cNvSpPr txBox="1"/>
          <p:nvPr>
            <p:ph type="body" sz="quarter" idx="1"/>
          </p:nvPr>
        </p:nvSpPr>
        <p:spPr>
          <a:xfrm>
            <a:off x="412678" y="3057865"/>
            <a:ext cx="12179444" cy="1678683"/>
          </a:xfrm>
          <a:prstGeom prst="rect">
            <a:avLst/>
          </a:prstGeom>
        </p:spPr>
        <p:txBody>
          <a:bodyPr lIns="50798" tIns="50798" rIns="50798" bIns="50798" anchor="ctr"/>
          <a:lstStyle/>
          <a:p>
            <a:pPr defTabSz="508253">
              <a:lnSpc>
                <a:spcPct val="120000"/>
              </a:lnSpc>
              <a:defRPr sz="3400">
                <a:solidFill>
                  <a:srgbClr val="4F5C3F"/>
                </a:solidFill>
                <a:effectLst>
                  <a:outerShdw sx="100000" sy="100000" kx="0" ky="0" algn="b" rotWithShape="0" blurRad="25400" dist="11049" dir="0">
                    <a:srgbClr val="FFFFFF">
                      <a:alpha val="45000"/>
                    </a:srgbClr>
                  </a:outerShdw>
                </a:effectLst>
                <a:latin typeface="+mn-lt"/>
                <a:ea typeface="+mn-ea"/>
                <a:cs typeface="+mn-cs"/>
                <a:sym typeface="Georgia"/>
              </a:defRPr>
            </a:pPr>
            <a:r>
              <a:t>After the death of Moses …</a:t>
            </a:r>
          </a:p>
          <a:p>
            <a:pPr defTabSz="508253">
              <a:lnSpc>
                <a:spcPct val="120000"/>
              </a:lnSpc>
              <a:defRPr b="1" sz="3400">
                <a:solidFill>
                  <a:srgbClr val="4F5C3F"/>
                </a:solidFill>
                <a:effectLst>
                  <a:outerShdw sx="100000" sy="100000" kx="0" ky="0" algn="b" rotWithShape="0" blurRad="25400" dist="11049" dir="0">
                    <a:srgbClr val="FFFFFF">
                      <a:alpha val="45000"/>
                    </a:srgbClr>
                  </a:outerShdw>
                </a:effectLst>
                <a:latin typeface="+mn-lt"/>
                <a:ea typeface="+mn-ea"/>
                <a:cs typeface="+mn-cs"/>
                <a:sym typeface="Georgia"/>
              </a:defRPr>
            </a:pPr>
            <a:r>
              <a:t>Joshua 1:1</a:t>
            </a:r>
          </a:p>
        </p:txBody>
      </p:sp>
      <p:sp>
        <p:nvSpPr>
          <p:cNvPr id="173" name="After the death of Joshua ……"/>
          <p:cNvSpPr txBox="1"/>
          <p:nvPr/>
        </p:nvSpPr>
        <p:spPr>
          <a:xfrm>
            <a:off x="412678" y="4962865"/>
            <a:ext cx="12179444" cy="1678683"/>
          </a:xfrm>
          <a:prstGeom prst="rect">
            <a:avLst/>
          </a:prstGeom>
          <a:ln w="12700">
            <a:miter lim="400000"/>
          </a:ln>
          <a:extLst>
            <a:ext uri="{C572A759-6A51-4108-AA02-DFA0A04FC94B}">
              <ma14:wrappingTextBoxFlag xmlns:ma14="http://schemas.microsoft.com/office/mac/drawingml/2011/main" val="1"/>
            </a:ext>
          </a:extLst>
        </p:spPr>
        <p:txBody>
          <a:bodyPr lIns="50798" tIns="50798" rIns="50798" bIns="50798" anchor="ctr">
            <a:normAutofit fontScale="100000" lnSpcReduction="0"/>
          </a:bodyPr>
          <a:lstStyle/>
          <a:p>
            <a:pPr defTabSz="508253">
              <a:defRPr sz="3400">
                <a:effectLst>
                  <a:outerShdw sx="100000" sy="100000" kx="0" ky="0" algn="b" rotWithShape="0" blurRad="25400" dist="11049" dir="0">
                    <a:srgbClr val="FFFFFF">
                      <a:alpha val="45000"/>
                    </a:srgbClr>
                  </a:outerShdw>
                </a:effectLst>
              </a:defRPr>
            </a:pPr>
            <a:r>
              <a:t>After the death of Joshua …</a:t>
            </a:r>
          </a:p>
          <a:p>
            <a:pPr defTabSz="508253">
              <a:defRPr b="1" sz="3400">
                <a:effectLst>
                  <a:outerShdw sx="100000" sy="100000" kx="0" ky="0" algn="b" rotWithShape="0" blurRad="25400" dist="11049" dir="0">
                    <a:srgbClr val="FFFFFF">
                      <a:alpha val="45000"/>
                    </a:srgbClr>
                  </a:outerShdw>
                </a:effectLst>
              </a:defRPr>
            </a:pPr>
            <a:r>
              <a:t>Judges 1:1</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Filipino American Christian Church"/>
          <p:cNvSpPr txBox="1"/>
          <p:nvPr/>
        </p:nvSpPr>
        <p:spPr>
          <a:xfrm>
            <a:off x="1547246" y="7256926"/>
            <a:ext cx="6738044" cy="6222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4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176" name="68406830-israel-wallpapers.jpg" descr="68406830-israel-wallpapers.jpg"/>
          <p:cNvPicPr>
            <a:picLocks noChangeAspect="1"/>
          </p:cNvPicPr>
          <p:nvPr/>
        </p:nvPicPr>
        <p:blipFill>
          <a:blip r:embed="rId2">
            <a:extLst/>
          </a:blip>
          <a:stretch>
            <a:fillRect/>
          </a:stretch>
        </p:blipFill>
        <p:spPr>
          <a:xfrm>
            <a:off x="-1650125" y="263911"/>
            <a:ext cx="16305050" cy="9171591"/>
          </a:xfrm>
          <a:prstGeom prst="rect">
            <a:avLst/>
          </a:prstGeom>
          <a:ln w="12700">
            <a:miter lim="400000"/>
          </a:ln>
        </p:spPr>
      </p:pic>
      <p:sp>
        <p:nvSpPr>
          <p:cNvPr id="177" name="Judges"/>
          <p:cNvSpPr txBox="1"/>
          <p:nvPr/>
        </p:nvSpPr>
        <p:spPr>
          <a:xfrm>
            <a:off x="401025" y="647699"/>
            <a:ext cx="4040883" cy="1549401"/>
          </a:xfrm>
          <a:prstGeom prst="rect">
            <a:avLst/>
          </a:prstGeom>
          <a:blipFill>
            <a:blip r:embed="rId3">
              <a:alphaModFix amt="75447"/>
            </a:blip>
          </a:blip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00000"/>
              </a:lnSpc>
              <a:defRPr sz="10000">
                <a:solidFill>
                  <a:srgbClr val="F3F1DF"/>
                </a:solidFill>
              </a:defRPr>
            </a:lvl1pPr>
          </a:lstStyle>
          <a:p>
            <a:pPr>
              <a:defRPr>
                <a:effectLst/>
              </a:defRPr>
            </a:pPr>
            <a:r>
              <a:t>Judges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Acts 11:19-30"/>
          <p:cNvSpPr txBox="1"/>
          <p:nvPr>
            <p:ph type="title"/>
          </p:nvPr>
        </p:nvSpPr>
        <p:spPr>
          <a:xfrm>
            <a:off x="825498" y="50798"/>
            <a:ext cx="11353804" cy="2032003"/>
          </a:xfrm>
          <a:prstGeom prst="rect">
            <a:avLst/>
          </a:prstGeom>
        </p:spPr>
        <p:txBody>
          <a:bodyPr/>
          <a:lstStyle>
            <a:lvl1pPr>
              <a:defRPr spc="281"/>
            </a:lvl1pPr>
          </a:lstStyle>
          <a:p>
            <a:pPr/>
            <a:r>
              <a:t>Judges 1:1-2, 19</a:t>
            </a:r>
          </a:p>
        </p:txBody>
      </p:sp>
      <p:sp>
        <p:nvSpPr>
          <p:cNvPr id="180"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6"/>
          </a:xfrm>
          <a:prstGeom prst="rect">
            <a:avLst/>
          </a:prstGeom>
        </p:spPr>
        <p:txBody>
          <a:bodyPr/>
          <a:lstStyle/>
          <a:p>
            <a:pPr marL="0" indent="0" defTabSz="508253">
              <a:spcBef>
                <a:spcPts val="0"/>
              </a:spcBef>
              <a:buSzTx/>
              <a:buNone/>
              <a:defRPr>
                <a:effectLst>
                  <a:outerShdw sx="100000" sy="100000" kx="0" ky="0" algn="b" rotWithShape="0" blurRad="25400" dist="11049" dir="0">
                    <a:srgbClr val="FFFFFF">
                      <a:alpha val="45000"/>
                    </a:srgbClr>
                  </a:outerShdw>
                </a:effectLst>
              </a:defRPr>
            </a:pPr>
            <a:r>
              <a:t>1 After the death of Joshua, the people of Israel inquired of the Lord, “Who shall go up first for us against the Canaanites, to fight against them?” 2 The Lord said, “Judah shall go up; behold, I have given the land into his hand.”</a:t>
            </a:r>
          </a:p>
          <a:p>
            <a:pPr marL="0" indent="0" defTabSz="508253">
              <a:spcBef>
                <a:spcPts val="0"/>
              </a:spcBef>
              <a:buSzTx/>
              <a:buNone/>
              <a:defRPr>
                <a:effectLst>
                  <a:outerShdw sx="100000" sy="100000" kx="0" ky="0" algn="b" rotWithShape="0" blurRad="25400" dist="11049" dir="0">
                    <a:srgbClr val="FFFFFF">
                      <a:alpha val="45000"/>
                    </a:srgbClr>
                  </a:outerShdw>
                </a:effectLst>
              </a:defRPr>
            </a:pPr>
          </a:p>
          <a:p>
            <a:pPr marL="0" indent="0" defTabSz="508253">
              <a:spcBef>
                <a:spcPts val="0"/>
              </a:spcBef>
              <a:buSzTx/>
              <a:buNone/>
              <a:defRPr>
                <a:effectLst>
                  <a:outerShdw sx="100000" sy="100000" kx="0" ky="0" algn="b" rotWithShape="0" blurRad="25400" dist="11049" dir="0">
                    <a:srgbClr val="FFFFFF">
                      <a:alpha val="45000"/>
                    </a:srgbClr>
                  </a:outerShdw>
                </a:effectLst>
              </a:defRPr>
            </a:pPr>
            <a:r>
              <a:t>19 And the Lord was with Judah, and he took possession of the hill country, but he could not drive out the inhabitants of the plain because they had chariots of iron.</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Acts 11:19-30"/>
          <p:cNvSpPr txBox="1"/>
          <p:nvPr>
            <p:ph type="title"/>
          </p:nvPr>
        </p:nvSpPr>
        <p:spPr>
          <a:xfrm>
            <a:off x="825498" y="50798"/>
            <a:ext cx="11353804" cy="2032003"/>
          </a:xfrm>
          <a:prstGeom prst="rect">
            <a:avLst/>
          </a:prstGeom>
        </p:spPr>
        <p:txBody>
          <a:bodyPr/>
          <a:lstStyle>
            <a:lvl1pPr>
              <a:defRPr spc="281"/>
            </a:lvl1pPr>
          </a:lstStyle>
          <a:p>
            <a:pPr/>
            <a:r>
              <a:t>Judges 1:21, 27</a:t>
            </a:r>
          </a:p>
        </p:txBody>
      </p:sp>
      <p:sp>
        <p:nvSpPr>
          <p:cNvPr id="183"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412678" y="2274992"/>
            <a:ext cx="12179444" cy="7156946"/>
          </a:xfrm>
          <a:prstGeom prst="rect">
            <a:avLst/>
          </a:prstGeom>
        </p:spPr>
        <p:txBody>
          <a:bodyPr/>
          <a:lstStyle/>
          <a:p>
            <a:pPr marL="0" indent="0" defTabSz="508253">
              <a:spcBef>
                <a:spcPts val="0"/>
              </a:spcBef>
              <a:buSzTx/>
              <a:buNone/>
              <a:defRPr>
                <a:effectLst>
                  <a:outerShdw sx="100000" sy="100000" kx="0" ky="0" algn="b" rotWithShape="0" blurRad="25400" dist="11049" dir="0">
                    <a:srgbClr val="FFFFFF">
                      <a:alpha val="45000"/>
                    </a:srgbClr>
                  </a:outerShdw>
                </a:effectLst>
              </a:defRPr>
            </a:pPr>
            <a:r>
              <a:t>21 But the people of Benjamin did not drive out the Jebusites who lived in Jerusalem</a:t>
            </a:r>
          </a:p>
          <a:p>
            <a:pPr marL="0" indent="0" defTabSz="508253">
              <a:spcBef>
                <a:spcPts val="0"/>
              </a:spcBef>
              <a:buSzTx/>
              <a:buNone/>
              <a:defRPr>
                <a:effectLst>
                  <a:outerShdw sx="100000" sy="100000" kx="0" ky="0" algn="b" rotWithShape="0" blurRad="25400" dist="11049" dir="0">
                    <a:srgbClr val="FFFFFF">
                      <a:alpha val="45000"/>
                    </a:srgbClr>
                  </a:outerShdw>
                </a:effectLst>
              </a:defRPr>
            </a:pPr>
          </a:p>
          <a:p>
            <a:pPr marL="0" indent="0" defTabSz="508253">
              <a:spcBef>
                <a:spcPts val="0"/>
              </a:spcBef>
              <a:buSzTx/>
              <a:buNone/>
              <a:defRPr>
                <a:effectLst>
                  <a:outerShdw sx="100000" sy="100000" kx="0" ky="0" algn="b" rotWithShape="0" blurRad="25400" dist="11049" dir="0">
                    <a:srgbClr val="FFFFFF">
                      <a:alpha val="45000"/>
                    </a:srgbClr>
                  </a:outerShdw>
                </a:effectLst>
              </a:defRPr>
            </a:pPr>
            <a:r>
              <a:t>27 Manasseh did not drive out the inhabitants of Beth-shean and its villages, or Taanach and its villages, or the inhabitants of Dor and its villages, or the inhabitants of Ibleam and its villages, or the inhabitants of Megiddo and its villages, for the Canaanites persisted in dwelling in that land. 28 When Israel grew strong, they put the Canaanites to forced labor, but did not drive them out completely.</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Filipino American Christian Church"/>
          <p:cNvSpPr txBox="1"/>
          <p:nvPr/>
        </p:nvSpPr>
        <p:spPr>
          <a:xfrm>
            <a:off x="1547246" y="7256926"/>
            <a:ext cx="6738044" cy="622299"/>
          </a:xfrm>
          <a:prstGeom prst="rect">
            <a:avLst/>
          </a:prstGeom>
          <a:ln w="12700">
            <a:miter lim="400000"/>
          </a:ln>
          <a:extLst>
            <a:ext uri="{C572A759-6A51-4108-AA02-DFA0A04FC94B}">
              <ma14:wrappingTextBoxFlag xmlns:ma14="http://schemas.microsoft.com/office/mac/drawingml/2011/main" val="1"/>
            </a:ext>
          </a:extLst>
        </p:spPr>
        <p:txBody>
          <a:bodyPr wrap="none" lIns="50798" tIns="50798" rIns="50798" bIns="50798" anchor="ctr">
            <a:spAutoFit/>
          </a:bodyPr>
          <a:lstStyle>
            <a:lvl1pPr algn="l" defTabSz="457198">
              <a:lnSpc>
                <a:spcPct val="100000"/>
              </a:lnSpc>
              <a:defRPr sz="3400">
                <a:solidFill>
                  <a:srgbClr val="FFFFFF"/>
                </a:solidFill>
                <a:latin typeface="Helvetica"/>
                <a:ea typeface="Helvetica"/>
                <a:cs typeface="Helvetica"/>
                <a:sym typeface="Helvetica"/>
              </a:defRPr>
            </a:lvl1pPr>
          </a:lstStyle>
          <a:p>
            <a:pPr>
              <a:defRPr>
                <a:effectLst/>
              </a:defRPr>
            </a:pPr>
            <a:r>
              <a:t>Filipino American Christian Church</a:t>
            </a:r>
          </a:p>
        </p:txBody>
      </p:sp>
      <p:pic>
        <p:nvPicPr>
          <p:cNvPr id="186" name="68406830-israel-wallpapers.jpg" descr="68406830-israel-wallpapers.jpg"/>
          <p:cNvPicPr>
            <a:picLocks noChangeAspect="1"/>
          </p:cNvPicPr>
          <p:nvPr/>
        </p:nvPicPr>
        <p:blipFill>
          <a:blip r:embed="rId2">
            <a:extLst/>
          </a:blip>
          <a:stretch>
            <a:fillRect/>
          </a:stretch>
        </p:blipFill>
        <p:spPr>
          <a:xfrm>
            <a:off x="-1650125" y="263911"/>
            <a:ext cx="16305050" cy="9171591"/>
          </a:xfrm>
          <a:prstGeom prst="rect">
            <a:avLst/>
          </a:prstGeom>
          <a:ln w="12700">
            <a:miter lim="400000"/>
          </a:ln>
        </p:spPr>
      </p:pic>
      <p:sp>
        <p:nvSpPr>
          <p:cNvPr id="187" name="Judges"/>
          <p:cNvSpPr txBox="1"/>
          <p:nvPr/>
        </p:nvSpPr>
        <p:spPr>
          <a:xfrm>
            <a:off x="401025" y="647699"/>
            <a:ext cx="4040883" cy="1549401"/>
          </a:xfrm>
          <a:prstGeom prst="rect">
            <a:avLst/>
          </a:prstGeom>
          <a:blipFill>
            <a:blip r:embed="rId3">
              <a:alphaModFix amt="75447"/>
            </a:blip>
          </a:blip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00000"/>
              </a:lnSpc>
              <a:defRPr sz="10000">
                <a:solidFill>
                  <a:srgbClr val="F3F1DF"/>
                </a:solidFill>
              </a:defRPr>
            </a:lvl1pPr>
          </a:lstStyle>
          <a:p>
            <a:pPr>
              <a:defRPr>
                <a:effectLst/>
              </a:defRPr>
            </a:pPr>
            <a:r>
              <a:t>Judges</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Kyoto">
  <a:themeElements>
    <a:clrScheme name="Kyoto">
      <a:dk1>
        <a:srgbClr val="4F5C3F"/>
      </a:dk1>
      <a:lt1>
        <a:srgbClr val="3A1D5C"/>
      </a:lt1>
      <a:dk2>
        <a:srgbClr val="585752"/>
      </a:dk2>
      <a:lt2>
        <a:srgbClr val="D0CDBF"/>
      </a:lt2>
      <a:accent1>
        <a:srgbClr val="56758A"/>
      </a:accent1>
      <a:accent2>
        <a:srgbClr val="828852"/>
      </a:accent2>
      <a:accent3>
        <a:srgbClr val="D5B682"/>
      </a:accent3>
      <a:accent4>
        <a:srgbClr val="BB5809"/>
      </a:accent4>
      <a:accent5>
        <a:srgbClr val="AB1701"/>
      </a:accent5>
      <a:accent6>
        <a:srgbClr val="792255"/>
      </a:accent6>
      <a:hlink>
        <a:srgbClr val="0000FF"/>
      </a:hlink>
      <a:folHlink>
        <a:srgbClr val="FF00FF"/>
      </a:folHlink>
    </a:clrScheme>
    <a:fontScheme name="Kyoto">
      <a:majorFont>
        <a:latin typeface="Georgia"/>
        <a:ea typeface="Georgia"/>
        <a:cs typeface="Georgia"/>
      </a:majorFont>
      <a:minorFont>
        <a:latin typeface="Georgia"/>
        <a:ea typeface="Georgia"/>
        <a:cs typeface="Georgia"/>
      </a:minorFont>
    </a:fontScheme>
    <a:fmtScheme name="Ky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3">
              <a:satOff val="-11003"/>
              <a:lumOff val="-15119"/>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Kyoto">
  <a:themeElements>
    <a:clrScheme name="Kyoto">
      <a:dk1>
        <a:srgbClr val="000000"/>
      </a:dk1>
      <a:lt1>
        <a:srgbClr val="FFFFFF"/>
      </a:lt1>
      <a:dk2>
        <a:srgbClr val="585752"/>
      </a:dk2>
      <a:lt2>
        <a:srgbClr val="D0CDBF"/>
      </a:lt2>
      <a:accent1>
        <a:srgbClr val="56758A"/>
      </a:accent1>
      <a:accent2>
        <a:srgbClr val="828852"/>
      </a:accent2>
      <a:accent3>
        <a:srgbClr val="D5B682"/>
      </a:accent3>
      <a:accent4>
        <a:srgbClr val="BB5809"/>
      </a:accent4>
      <a:accent5>
        <a:srgbClr val="AB1701"/>
      </a:accent5>
      <a:accent6>
        <a:srgbClr val="792255"/>
      </a:accent6>
      <a:hlink>
        <a:srgbClr val="0000FF"/>
      </a:hlink>
      <a:folHlink>
        <a:srgbClr val="FF00FF"/>
      </a:folHlink>
    </a:clrScheme>
    <a:fontScheme name="Kyoto">
      <a:majorFont>
        <a:latin typeface="Georgia"/>
        <a:ea typeface="Georgia"/>
        <a:cs typeface="Georgia"/>
      </a:majorFont>
      <a:minorFont>
        <a:latin typeface="Georgia"/>
        <a:ea typeface="Georgia"/>
        <a:cs typeface="Georgia"/>
      </a:minorFont>
    </a:fontScheme>
    <a:fmtScheme name="Ky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3">
              <a:satOff val="-11003"/>
              <a:lumOff val="-15119"/>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