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alatino Linotyp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EEE"/>
          </a:solidFill>
        </a:fill>
      </a:tcStyle>
    </a:wholeTbl>
    <a:band2H>
      <a:tcTxStyle b="def" i="def"/>
      <a:tcStyle>
        <a:tcBdr/>
        <a:fill>
          <a:solidFill>
            <a:srgbClr val="EA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BE1"/>
          </a:solidFill>
        </a:fill>
      </a:tcStyle>
    </a:wholeTbl>
    <a:band2H>
      <a:tcTxStyle b="def" i="def"/>
      <a:tcStyle>
        <a:tcBdr/>
        <a:fill>
          <a:solidFill>
            <a:srgbClr val="ECEE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BDF"/>
          </a:solidFill>
        </a:fill>
      </a:tcStyle>
    </a:wholeTbl>
    <a:band2H>
      <a:tcTxStyle b="def" i="def"/>
      <a:tcStyle>
        <a:tcBdr/>
        <a:fill>
          <a:solidFill>
            <a:srgbClr val="EFEE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1pPr>
    <a:lvl2pPr indent="2286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2pPr>
    <a:lvl3pPr indent="4572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3pPr>
    <a:lvl4pPr indent="6858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4pPr>
    <a:lvl5pPr indent="9144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5pPr>
    <a:lvl6pPr indent="11430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6pPr>
    <a:lvl7pPr indent="13716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7pPr>
    <a:lvl8pPr indent="16002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8pPr>
    <a:lvl9pPr indent="1828800" latinLnBrk="0">
      <a:defRPr sz="1200">
        <a:solidFill>
          <a:srgbClr val="FFFFFF"/>
        </a:solidFill>
        <a:latin typeface="+mn-lt"/>
        <a:ea typeface="+mn-ea"/>
        <a:cs typeface="+mn-cs"/>
        <a:sym typeface="Palatino Linotyp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/>
          <p:cNvSpPr txBox="1"/>
          <p:nvPr/>
        </p:nvSpPr>
        <p:spPr>
          <a:xfrm>
            <a:off x="1828800" y="3168824"/>
            <a:ext cx="4572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777240" y="1219200"/>
            <a:ext cx="7543801" cy="215265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2133600" y="3375490"/>
            <a:ext cx="6172200" cy="6858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sz="half" idx="1"/>
          </p:nvPr>
        </p:nvSpPr>
        <p:spPr>
          <a:xfrm>
            <a:off x="2133600" y="685801"/>
            <a:ext cx="5791200" cy="3505199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xfrm>
            <a:off x="609600" y="609601"/>
            <a:ext cx="2133600" cy="51816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sz="half" idx="1"/>
          </p:nvPr>
        </p:nvSpPr>
        <p:spPr>
          <a:xfrm>
            <a:off x="2895600" y="685801"/>
            <a:ext cx="5029200" cy="4572001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"/>
          <p:cNvGrpSpPr/>
          <p:nvPr/>
        </p:nvGrpSpPr>
        <p:grpSpPr>
          <a:xfrm>
            <a:off x="342899" y="342899"/>
            <a:ext cx="8458201" cy="6134101"/>
            <a:chOff x="0" y="0"/>
            <a:chExt cx="8458200" cy="6134100"/>
          </a:xfrm>
        </p:grpSpPr>
        <p:sp>
          <p:nvSpPr>
            <p:cNvPr id="120" name="Line"/>
            <p:cNvSpPr/>
            <p:nvPr/>
          </p:nvSpPr>
          <p:spPr>
            <a:xfrm>
              <a:off x="88900" y="76200"/>
              <a:ext cx="8293101" cy="1"/>
            </a:xfrm>
            <a:prstGeom prst="line">
              <a:avLst/>
            </a:prstGeom>
            <a:noFill/>
            <a:ln w="3175" cap="flat">
              <a:solidFill>
                <a:srgbClr val="D1C9A7">
                  <a:alpha val="85000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0" dist="0" dir="5400000">
                <a:srgbClr val="D1C9A7">
                  <a:alpha val="425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1" name="venetian_dingbat_2.tiff" descr="venetian_dingbat_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8369300" y="0"/>
              <a:ext cx="88901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venetian_dingbat_2.tiff" descr="venetian_dingbat_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0800000">
              <a:off x="0" y="0"/>
              <a:ext cx="88901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venetian_dingbat_2.tiff" descr="venetian_dingbat_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8369300" y="6045200"/>
              <a:ext cx="88901" cy="889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0" dist="0" dir="5400000">
                <a:srgbClr val="D1C9A7">
                  <a:alpha val="42500"/>
                </a:srgbClr>
              </a:outerShdw>
            </a:effectLst>
          </p:spPr>
        </p:pic>
        <p:pic>
          <p:nvPicPr>
            <p:cNvPr id="124" name="venetian_dingbat_2.tiff" descr="venetian_dingbat_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045200"/>
              <a:ext cx="88901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Line"/>
            <p:cNvSpPr/>
            <p:nvPr/>
          </p:nvSpPr>
          <p:spPr>
            <a:xfrm>
              <a:off x="88900" y="6057900"/>
              <a:ext cx="8293101" cy="1"/>
            </a:xfrm>
            <a:prstGeom prst="line">
              <a:avLst/>
            </a:prstGeom>
            <a:noFill/>
            <a:ln w="3175" cap="flat">
              <a:solidFill>
                <a:srgbClr val="D1C9A7">
                  <a:alpha val="85000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0" dist="0" dir="5400000">
                <a:srgbClr val="D1C9A7">
                  <a:alpha val="425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6" name="Line"/>
            <p:cNvSpPr/>
            <p:nvPr/>
          </p:nvSpPr>
          <p:spPr>
            <a:xfrm flipH="1">
              <a:off x="8369300" y="76200"/>
              <a:ext cx="1" cy="5994401"/>
            </a:xfrm>
            <a:prstGeom prst="line">
              <a:avLst/>
            </a:prstGeom>
            <a:noFill/>
            <a:ln w="3175" cap="flat">
              <a:solidFill>
                <a:srgbClr val="D1C9A7">
                  <a:alpha val="85000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0" dist="0" dir="0">
                <a:srgbClr val="D1C9A7">
                  <a:alpha val="425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7" name="Line"/>
            <p:cNvSpPr/>
            <p:nvPr/>
          </p:nvSpPr>
          <p:spPr>
            <a:xfrm flipH="1">
              <a:off x="88900" y="76199"/>
              <a:ext cx="1" cy="5981701"/>
            </a:xfrm>
            <a:prstGeom prst="line">
              <a:avLst/>
            </a:prstGeom>
            <a:noFill/>
            <a:ln w="3175" cap="flat">
              <a:solidFill>
                <a:srgbClr val="D1C9A7">
                  <a:alpha val="85000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0" dist="0" dir="0">
                <a:srgbClr val="D1C9A7">
                  <a:alpha val="425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29" name="Image"/>
          <p:cNvSpPr/>
          <p:nvPr>
            <p:ph type="pic" sz="half" idx="13"/>
          </p:nvPr>
        </p:nvSpPr>
        <p:spPr>
          <a:xfrm>
            <a:off x="4864100" y="1485900"/>
            <a:ext cx="3430577" cy="3886200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30" name="Title Text"/>
          <p:cNvSpPr txBox="1"/>
          <p:nvPr>
            <p:ph type="title"/>
          </p:nvPr>
        </p:nvSpPr>
        <p:spPr>
          <a:xfrm>
            <a:off x="800099" y="2146300"/>
            <a:ext cx="3594101" cy="1651001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algn="ctr" defTabSz="406400">
              <a:lnSpc>
                <a:spcPct val="90000"/>
              </a:lnSpc>
              <a:defRPr cap="all" sz="4800">
                <a:solidFill>
                  <a:srgbClr val="AF6D51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sz="quarter" idx="1"/>
          </p:nvPr>
        </p:nvSpPr>
        <p:spPr>
          <a:xfrm>
            <a:off x="800099" y="3797300"/>
            <a:ext cx="3594101" cy="10033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7B5E2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7B5E2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7B5E2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7B5E2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7B5E2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4464050" y="6299200"/>
            <a:ext cx="215901" cy="215900"/>
          </a:xfrm>
          <a:prstGeom prst="rect">
            <a:avLst/>
          </a:prstGeom>
          <a:gradFill>
            <a:gsLst>
              <a:gs pos="0">
                <a:srgbClr val="F1ECD6"/>
              </a:gs>
              <a:gs pos="100000">
                <a:srgbClr val="F1E6BD"/>
              </a:gs>
            </a:gsLst>
            <a:lin ang="5400000"/>
          </a:gradFill>
        </p:spPr>
        <p:txBody>
          <a:bodyPr lIns="50800" tIns="50800" rIns="50800" bIns="50800" anchor="t"/>
          <a:lstStyle>
            <a:lvl1pPr algn="ctr" defTabSz="406400">
              <a:defRPr sz="800">
                <a:solidFill>
                  <a:srgbClr val="63482A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Image"/>
          <p:cNvSpPr/>
          <p:nvPr>
            <p:ph type="pic" sz="quarter" idx="13"/>
          </p:nvPr>
        </p:nvSpPr>
        <p:spPr>
          <a:xfrm>
            <a:off x="482600" y="495300"/>
            <a:ext cx="2871080" cy="3860800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40" name="Image"/>
          <p:cNvSpPr/>
          <p:nvPr>
            <p:ph type="pic" sz="half" idx="14"/>
          </p:nvPr>
        </p:nvSpPr>
        <p:spPr>
          <a:xfrm>
            <a:off x="3492500" y="495300"/>
            <a:ext cx="5143500" cy="3866555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xfrm>
            <a:off x="584200" y="5016500"/>
            <a:ext cx="7988300" cy="825500"/>
          </a:xfrm>
          <a:prstGeom prst="rect">
            <a:avLst/>
          </a:prstGeom>
          <a:effectLst>
            <a:outerShdw sx="100000" sy="100000" kx="0" ky="0" algn="b" rotWithShape="0" blurRad="12700" dist="2540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>
            <a:noAutofit/>
          </a:bodyPr>
          <a:lstStyle>
            <a:lvl1pPr algn="ctr" defTabSz="406400">
              <a:lnSpc>
                <a:spcPct val="90000"/>
              </a:lnSpc>
              <a:defRPr cap="all" spc="270" sz="5400">
                <a:solidFill>
                  <a:srgbClr val="FBF9E6"/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584200" y="5842000"/>
            <a:ext cx="7988300" cy="622300"/>
          </a:xfrm>
          <a:prstGeom prst="rect">
            <a:avLst/>
          </a:prstGeom>
          <a:effectLst>
            <a:outerShdw sx="100000" sy="100000" kx="0" ky="0" algn="b" rotWithShape="0" blurRad="12700" dist="2540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 anchor="t">
            <a:noAutofit/>
          </a:bodyPr>
          <a:lstStyle>
            <a:lvl1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4445000" y="6324600"/>
            <a:ext cx="266700" cy="3048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lIns="50800" tIns="50800" rIns="50800" bIns="50800" anchor="t"/>
          <a:lstStyle>
            <a:lvl1pPr algn="ctr" defTabSz="406400">
              <a:defRPr sz="1200">
                <a:solidFill>
                  <a:srgbClr val="D7D0B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/>
          <p:nvPr>
            <p:ph type="pic" sz="quarter" idx="13"/>
          </p:nvPr>
        </p:nvSpPr>
        <p:spPr>
          <a:xfrm>
            <a:off x="482599" y="495299"/>
            <a:ext cx="2871082" cy="3860801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51" name="Image"/>
          <p:cNvSpPr/>
          <p:nvPr>
            <p:ph type="pic" sz="half" idx="14"/>
          </p:nvPr>
        </p:nvSpPr>
        <p:spPr>
          <a:xfrm>
            <a:off x="3492500" y="495299"/>
            <a:ext cx="5143500" cy="3866556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52" name="Title Text"/>
          <p:cNvSpPr txBox="1"/>
          <p:nvPr>
            <p:ph type="title"/>
          </p:nvPr>
        </p:nvSpPr>
        <p:spPr>
          <a:xfrm>
            <a:off x="584199" y="5016500"/>
            <a:ext cx="7988301" cy="825501"/>
          </a:xfrm>
          <a:prstGeom prst="rect">
            <a:avLst/>
          </a:prstGeom>
          <a:effectLst>
            <a:outerShdw sx="100000" sy="100000" kx="0" ky="0" algn="b" rotWithShape="0" blurRad="0" dist="1270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>
            <a:noAutofit/>
          </a:bodyPr>
          <a:lstStyle>
            <a:lvl1pPr algn="ctr" defTabSz="406400">
              <a:lnSpc>
                <a:spcPct val="90000"/>
              </a:lnSpc>
              <a:defRPr cap="all" spc="260" sz="5200">
                <a:solidFill>
                  <a:srgbClr val="FBF9E6"/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quarter" idx="1"/>
          </p:nvPr>
        </p:nvSpPr>
        <p:spPr>
          <a:xfrm>
            <a:off x="584199" y="5842000"/>
            <a:ext cx="7988301" cy="622300"/>
          </a:xfrm>
          <a:prstGeom prst="rect">
            <a:avLst/>
          </a:prstGeom>
          <a:effectLst>
            <a:outerShdw sx="100000" sy="100000" kx="0" ky="0" algn="b" rotWithShape="0" blurRad="0" dist="1270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 anchor="t">
            <a:noAutofit/>
          </a:bodyPr>
          <a:lstStyle>
            <a:lvl1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0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0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0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0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30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4451349" y="6324600"/>
            <a:ext cx="254001" cy="2794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50800" tIns="50800" rIns="50800" bIns="50800" anchor="t"/>
          <a:lstStyle>
            <a:lvl1pPr algn="ctr" defTabSz="406400">
              <a:defRPr sz="1100">
                <a:solidFill>
                  <a:srgbClr val="D7D0B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mage"/>
          <p:cNvSpPr/>
          <p:nvPr>
            <p:ph type="pic" sz="quarter" idx="13"/>
          </p:nvPr>
        </p:nvSpPr>
        <p:spPr>
          <a:xfrm>
            <a:off x="482599" y="495299"/>
            <a:ext cx="2871081" cy="3860801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62" name="Image"/>
          <p:cNvSpPr/>
          <p:nvPr>
            <p:ph type="pic" sz="half" idx="14"/>
          </p:nvPr>
        </p:nvSpPr>
        <p:spPr>
          <a:xfrm>
            <a:off x="3492500" y="495299"/>
            <a:ext cx="5143500" cy="3866556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xfrm>
            <a:off x="584199" y="5016500"/>
            <a:ext cx="7988301" cy="825501"/>
          </a:xfrm>
          <a:prstGeom prst="rect">
            <a:avLst/>
          </a:prstGeom>
          <a:effectLst>
            <a:outerShdw sx="100000" sy="100000" kx="0" ky="0" algn="b" rotWithShape="0" blurRad="0" dist="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>
            <a:noAutofit/>
          </a:bodyPr>
          <a:lstStyle>
            <a:lvl1pPr algn="ctr" defTabSz="406400">
              <a:lnSpc>
                <a:spcPct val="90000"/>
              </a:lnSpc>
              <a:defRPr cap="all" spc="250" sz="5000">
                <a:solidFill>
                  <a:srgbClr val="FBF9E6"/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sz="quarter" idx="1"/>
          </p:nvPr>
        </p:nvSpPr>
        <p:spPr>
          <a:xfrm>
            <a:off x="584199" y="5842000"/>
            <a:ext cx="7988301" cy="622300"/>
          </a:xfrm>
          <a:prstGeom prst="rect">
            <a:avLst/>
          </a:prstGeom>
          <a:effectLst>
            <a:outerShdw sx="100000" sy="100000" kx="0" ky="0" algn="b" rotWithShape="0" blurRad="0" dist="0" dir="16200000">
              <a:srgbClr val="000000">
                <a:alpha val="30000"/>
              </a:srgbClr>
            </a:outerShdw>
          </a:effectLst>
        </p:spPr>
        <p:txBody>
          <a:bodyPr lIns="50800" tIns="50800" rIns="50800" bIns="50800" anchor="t">
            <a:noAutofit/>
          </a:bodyPr>
          <a:lstStyle>
            <a:lvl1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28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28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28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28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406400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i="1" sz="2800">
                <a:solidFill>
                  <a:srgbClr val="F6E0A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4464049" y="6324600"/>
            <a:ext cx="228601" cy="2413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50800" tIns="50800" rIns="50800" bIns="50800" anchor="t"/>
          <a:lstStyle>
            <a:lvl1pPr algn="ctr" defTabSz="406400">
              <a:defRPr sz="900">
                <a:solidFill>
                  <a:srgbClr val="D7D0B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xfrm>
            <a:off x="580429" y="2143125"/>
            <a:ext cx="7983142" cy="1598415"/>
          </a:xfrm>
          <a:prstGeom prst="rect">
            <a:avLst/>
          </a:prstGeom>
          <a:effectLst>
            <a:outerShdw sx="100000" sy="100000" kx="0" ky="0" algn="b" rotWithShape="0" blurRad="12700" dist="0" dir="5400000">
              <a:srgbClr val="FFFFFF"/>
            </a:outerShdw>
          </a:effectLst>
        </p:spPr>
        <p:txBody>
          <a:bodyPr lIns="35718" tIns="35718" rIns="35718" bIns="35718"/>
          <a:lstStyle>
            <a:lvl1pPr algn="ctr" defTabSz="410765">
              <a:lnSpc>
                <a:spcPct val="90000"/>
              </a:lnSpc>
              <a:defRPr cap="all" spc="220" sz="4400">
                <a:solidFill>
                  <a:srgbClr val="4F5C3F">
                    <a:alpha val="69000"/>
                  </a:srgbClr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" name="Body Level One…"/>
          <p:cNvSpPr txBox="1"/>
          <p:nvPr>
            <p:ph type="body" sz="quarter" idx="1"/>
          </p:nvPr>
        </p:nvSpPr>
        <p:spPr>
          <a:xfrm>
            <a:off x="580429" y="3732609"/>
            <a:ext cx="7983142" cy="910829"/>
          </a:xfrm>
          <a:prstGeom prst="rect">
            <a:avLst/>
          </a:prstGeom>
        </p:spPr>
        <p:txBody>
          <a:bodyPr lIns="35718" tIns="35718" rIns="35718" bIns="35718" anchor="t"/>
          <a:lstStyle>
            <a:lvl1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  <a:lvl2pPr marL="0" indent="2286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2pPr>
            <a:lvl3pPr marL="0" indent="4572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3pPr>
            <a:lvl4pPr marL="0" indent="6858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4pPr>
            <a:lvl5pPr marL="0" indent="9144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4458196" y="6322218"/>
            <a:ext cx="236538" cy="274639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35718" tIns="35718" rIns="35718" bIns="35718" anchor="t"/>
          <a:lstStyle>
            <a:lvl1pPr algn="ctr" defTabSz="410765">
              <a:defRPr sz="1200">
                <a:solidFill>
                  <a:srgbClr val="D7D0B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mage"/>
          <p:cNvSpPr/>
          <p:nvPr>
            <p:ph type="pic" sz="half" idx="13"/>
          </p:nvPr>
        </p:nvSpPr>
        <p:spPr>
          <a:xfrm>
            <a:off x="5375671" y="1214437"/>
            <a:ext cx="3286126" cy="4348759"/>
          </a:xfrm>
          <a:prstGeom prst="rect">
            <a:avLst/>
          </a:prstGeom>
          <a:ln w="9525"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82" name="Title Text"/>
          <p:cNvSpPr txBox="1"/>
          <p:nvPr>
            <p:ph type="title"/>
          </p:nvPr>
        </p:nvSpPr>
        <p:spPr>
          <a:xfrm>
            <a:off x="214312" y="1250156"/>
            <a:ext cx="5152431" cy="2348509"/>
          </a:xfrm>
          <a:prstGeom prst="rect">
            <a:avLst/>
          </a:prstGeom>
          <a:effectLst>
            <a:outerShdw sx="100000" sy="100000" kx="0" ky="0" algn="b" rotWithShape="0" blurRad="12700" dist="0" dir="5400000">
              <a:srgbClr val="FFFFFF"/>
            </a:outerShdw>
          </a:effectLst>
        </p:spPr>
        <p:txBody>
          <a:bodyPr lIns="35718" tIns="35718" rIns="35718" bIns="35718"/>
          <a:lstStyle>
            <a:lvl1pPr algn="ctr" defTabSz="410765">
              <a:lnSpc>
                <a:spcPct val="90000"/>
              </a:lnSpc>
              <a:defRPr cap="all" spc="220" sz="4400">
                <a:solidFill>
                  <a:srgbClr val="4F5C3F">
                    <a:alpha val="69000"/>
                  </a:srgbClr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sz="quarter" idx="1"/>
          </p:nvPr>
        </p:nvSpPr>
        <p:spPr>
          <a:xfrm>
            <a:off x="214312" y="3634382"/>
            <a:ext cx="5152431" cy="1928814"/>
          </a:xfrm>
          <a:prstGeom prst="rect">
            <a:avLst/>
          </a:prstGeom>
        </p:spPr>
        <p:txBody>
          <a:bodyPr lIns="35718" tIns="35718" rIns="35718" bIns="35718" anchor="t"/>
          <a:lstStyle>
            <a:lvl1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  <a:lvl2pPr marL="0" indent="2286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2pPr>
            <a:lvl3pPr marL="0" indent="4572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3pPr>
            <a:lvl4pPr marL="0" indent="6858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4pPr>
            <a:lvl5pPr marL="0" indent="91440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4458196" y="6322218"/>
            <a:ext cx="236538" cy="274639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35718" tIns="35718" rIns="35718" bIns="35718" anchor="t"/>
          <a:lstStyle>
            <a:lvl1pPr algn="ctr" defTabSz="410765">
              <a:defRPr sz="1200"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xfrm>
            <a:off x="580429" y="35718"/>
            <a:ext cx="7983142" cy="1428751"/>
          </a:xfrm>
          <a:prstGeom prst="rect">
            <a:avLst/>
          </a:prstGeom>
        </p:spPr>
        <p:txBody>
          <a:bodyPr lIns="35718" tIns="35718" rIns="35718" bIns="35718" anchor="ctr"/>
          <a:lstStyle>
            <a:lvl1pPr algn="ctr" defTabSz="410765">
              <a:lnSpc>
                <a:spcPct val="90000"/>
              </a:lnSpc>
              <a:defRPr cap="all" spc="220" sz="44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580429" y="1902023"/>
            <a:ext cx="7983142" cy="4375548"/>
          </a:xfrm>
          <a:prstGeom prst="rect">
            <a:avLst/>
          </a:prstGeom>
        </p:spPr>
        <p:txBody>
          <a:bodyPr lIns="35718" tIns="35718" rIns="35718" bIns="35718"/>
          <a:lstStyle>
            <a:lvl1pPr marL="287866" indent="-287866" defTabSz="410765">
              <a:lnSpc>
                <a:spcPct val="120000"/>
              </a:lnSpc>
              <a:spcBef>
                <a:spcPts val="3600"/>
              </a:spcBef>
              <a:buSzPct val="35000"/>
              <a:buBlip>
                <a:blip r:embed="rId3"/>
              </a:buBlip>
              <a:defRPr sz="24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  <a:lvl2pPr marL="719666" indent="-287866" defTabSz="410765">
              <a:lnSpc>
                <a:spcPct val="120000"/>
              </a:lnSpc>
              <a:spcBef>
                <a:spcPts val="3600"/>
              </a:spcBef>
              <a:buSzPct val="35000"/>
              <a:buBlip>
                <a:blip r:embed="rId3"/>
              </a:buBlip>
              <a:defRPr sz="24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2pPr>
            <a:lvl3pPr marL="1151466" indent="-287866" defTabSz="410765">
              <a:lnSpc>
                <a:spcPct val="120000"/>
              </a:lnSpc>
              <a:spcBef>
                <a:spcPts val="3600"/>
              </a:spcBef>
              <a:buSzPct val="35000"/>
              <a:buBlip>
                <a:blip r:embed="rId3"/>
              </a:buBlip>
              <a:defRPr sz="24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3pPr>
            <a:lvl4pPr marL="1583266" indent="-287866" defTabSz="410765">
              <a:lnSpc>
                <a:spcPct val="120000"/>
              </a:lnSpc>
              <a:spcBef>
                <a:spcPts val="3600"/>
              </a:spcBef>
              <a:buSzPct val="35000"/>
              <a:buBlip>
                <a:blip r:embed="rId3"/>
              </a:buBlip>
              <a:defRPr sz="24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4pPr>
            <a:lvl5pPr marL="2015066" indent="-287866" defTabSz="410765">
              <a:lnSpc>
                <a:spcPct val="120000"/>
              </a:lnSpc>
              <a:spcBef>
                <a:spcPts val="3600"/>
              </a:spcBef>
              <a:buSzPct val="35000"/>
              <a:buBlip>
                <a:blip r:embed="rId3"/>
              </a:buBlip>
              <a:defRPr sz="24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4458195" y="6322218"/>
            <a:ext cx="236539" cy="274639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35718" tIns="35718" rIns="35718" bIns="35718" anchor="t"/>
          <a:lstStyle>
            <a:lvl1pPr algn="ctr" defTabSz="410765">
              <a:defRPr sz="1200"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-Johnny Appleseed"/>
          <p:cNvSpPr txBox="1"/>
          <p:nvPr>
            <p:ph type="body" sz="quarter" idx="13"/>
          </p:nvPr>
        </p:nvSpPr>
        <p:spPr>
          <a:xfrm>
            <a:off x="913592" y="4473773"/>
            <a:ext cx="7313415" cy="357188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algn="ctr" defTabSz="410765">
              <a:spcBef>
                <a:spcPts val="0"/>
              </a:spcBef>
              <a:buSzTx/>
              <a:buNone/>
              <a:defRPr i="1" sz="18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201" name="“Type a quote here.”"/>
          <p:cNvSpPr txBox="1"/>
          <p:nvPr>
            <p:ph type="body" sz="quarter" idx="14"/>
          </p:nvPr>
        </p:nvSpPr>
        <p:spPr>
          <a:xfrm>
            <a:off x="884039" y="3044626"/>
            <a:ext cx="7375922" cy="393701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algn="ctr" defTabSz="410765">
              <a:lnSpc>
                <a:spcPct val="155000"/>
              </a:lnSpc>
              <a:spcBef>
                <a:spcPts val="1600"/>
              </a:spcBef>
              <a:buSzTx/>
              <a:buNone/>
              <a:defRPr sz="22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4458196" y="6322218"/>
            <a:ext cx="236538" cy="274639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35718" tIns="35718" rIns="35718" bIns="35718" anchor="t"/>
          <a:lstStyle>
            <a:lvl1pPr algn="ctr" defTabSz="410765">
              <a:defRPr sz="1200"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ody Level One…"/>
          <p:cNvSpPr txBox="1"/>
          <p:nvPr>
            <p:ph type="body" sz="half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mage"/>
          <p:cNvSpPr/>
          <p:nvPr>
            <p:ph type="pic" sz="half" idx="13"/>
          </p:nvPr>
        </p:nvSpPr>
        <p:spPr>
          <a:xfrm>
            <a:off x="5375671" y="1214436"/>
            <a:ext cx="3286128" cy="4348761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210" name="Title Text"/>
          <p:cNvSpPr txBox="1"/>
          <p:nvPr>
            <p:ph type="title"/>
          </p:nvPr>
        </p:nvSpPr>
        <p:spPr>
          <a:xfrm>
            <a:off x="214310" y="1250155"/>
            <a:ext cx="5152434" cy="234851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/>
            </a:outerShdw>
          </a:effectLst>
        </p:spPr>
        <p:txBody>
          <a:bodyPr lIns="35718" tIns="35718" rIns="35718" bIns="35718"/>
          <a:lstStyle>
            <a:lvl1pPr algn="ctr" defTabSz="410765">
              <a:lnSpc>
                <a:spcPct val="90000"/>
              </a:lnSpc>
              <a:defRPr cap="all" spc="190" sz="3800">
                <a:solidFill>
                  <a:srgbClr val="4F5C3F">
                    <a:alpha val="69000"/>
                  </a:srgbClr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sz="quarter" idx="1"/>
          </p:nvPr>
        </p:nvSpPr>
        <p:spPr>
          <a:xfrm>
            <a:off x="214310" y="3634382"/>
            <a:ext cx="5152434" cy="1928815"/>
          </a:xfrm>
          <a:prstGeom prst="rect">
            <a:avLst/>
          </a:prstGeom>
        </p:spPr>
        <p:txBody>
          <a:bodyPr lIns="35718" tIns="35718" rIns="35718" bIns="35718" anchor="t"/>
          <a:lstStyle>
            <a:lvl1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16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16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16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16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410765">
              <a:lnSpc>
                <a:spcPct val="120000"/>
              </a:lnSpc>
              <a:spcBef>
                <a:spcPts val="0"/>
              </a:spcBef>
              <a:buSzTx/>
              <a:buNone/>
              <a:defRPr i="1" sz="1600">
                <a:solidFill>
                  <a:srgbClr val="4F5C3F"/>
                </a:solidFill>
                <a:effectLst>
                  <a:outerShdw sx="100000" sy="100000" kx="0" ky="0" algn="b" rotWithShape="0" blurRad="25400" dist="12700" dir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4483596" y="6322218"/>
            <a:ext cx="185738" cy="211139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FFFFFF">
                <a:alpha val="20000"/>
              </a:srgbClr>
            </a:outerShdw>
          </a:effectLst>
        </p:spPr>
        <p:txBody>
          <a:bodyPr lIns="35718" tIns="35718" rIns="35718" bIns="35718" anchor="t"/>
          <a:lstStyle>
            <a:lvl1pPr algn="ctr" defTabSz="410765">
              <a:defRPr sz="800"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7"/>
          <p:cNvSpPr txBox="1"/>
          <p:nvPr/>
        </p:nvSpPr>
        <p:spPr>
          <a:xfrm>
            <a:off x="4267200" y="4074497"/>
            <a:ext cx="4572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4572000" y="4267367"/>
            <a:ext cx="3733800" cy="731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1800"/>
            </a:lvl1pPr>
            <a:lvl2pPr marL="0" indent="457200">
              <a:spcBef>
                <a:spcPts val="400"/>
              </a:spcBef>
              <a:buSzTx/>
              <a:buNone/>
              <a:defRPr sz="1800"/>
            </a:lvl2pPr>
            <a:lvl3pPr marL="0" indent="914400">
              <a:spcBef>
                <a:spcPts val="400"/>
              </a:spcBef>
              <a:buSzTx/>
              <a:buNone/>
              <a:defRPr sz="1800"/>
            </a:lvl3pPr>
            <a:lvl4pPr marL="0" indent="1371600">
              <a:spcBef>
                <a:spcPts val="400"/>
              </a:spcBef>
              <a:buSzTx/>
              <a:buNone/>
              <a:defRPr sz="1800"/>
            </a:lvl4pPr>
            <a:lvl5pPr marL="0" indent="1828800">
              <a:spcBef>
                <a:spcPts val="400"/>
              </a:spcBef>
              <a:buSz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Title Text"/>
          <p:cNvSpPr txBox="1"/>
          <p:nvPr>
            <p:ph type="title"/>
          </p:nvPr>
        </p:nvSpPr>
        <p:spPr>
          <a:xfrm>
            <a:off x="2286000" y="1905000"/>
            <a:ext cx="6035041" cy="2350008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sz="quarter" idx="1"/>
          </p:nvPr>
        </p:nvSpPr>
        <p:spPr>
          <a:xfrm>
            <a:off x="1344167" y="658368"/>
            <a:ext cx="3273554" cy="3429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sz="quarter" idx="1"/>
          </p:nvPr>
        </p:nvSpPr>
        <p:spPr>
          <a:xfrm>
            <a:off x="1341119" y="661976"/>
            <a:ext cx="3273554" cy="63976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200"/>
            </a:lvl1pPr>
            <a:lvl2pPr marL="0" indent="457200">
              <a:buSzTx/>
              <a:buNone/>
              <a:defRPr sz="2200"/>
            </a:lvl2pPr>
            <a:lvl3pPr marL="0" indent="914400">
              <a:buSzTx/>
              <a:buNone/>
              <a:defRPr sz="2200"/>
            </a:lvl3pPr>
            <a:lvl4pPr marL="0" indent="1371600">
              <a:buSzTx/>
              <a:buNone/>
              <a:defRPr sz="2200"/>
            </a:lvl4pPr>
            <a:lvl5pPr marL="0" indent="1828800">
              <a:buSz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4"/>
          <p:cNvSpPr/>
          <p:nvPr>
            <p:ph type="body" sz="quarter" idx="13"/>
          </p:nvPr>
        </p:nvSpPr>
        <p:spPr>
          <a:xfrm>
            <a:off x="5029200" y="661976"/>
            <a:ext cx="3273553" cy="6397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200"/>
            </a:pPr>
          </a:p>
        </p:txBody>
      </p:sp>
      <p:sp>
        <p:nvSpPr>
          <p:cNvPr id="55" name="TextBox 12"/>
          <p:cNvSpPr txBox="1"/>
          <p:nvPr/>
        </p:nvSpPr>
        <p:spPr>
          <a:xfrm>
            <a:off x="1056639" y="520191"/>
            <a:ext cx="4572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56" name="TextBox 17"/>
          <p:cNvSpPr txBox="1"/>
          <p:nvPr/>
        </p:nvSpPr>
        <p:spPr>
          <a:xfrm>
            <a:off x="4780279" y="520191"/>
            <a:ext cx="4572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8"/>
          <p:cNvSpPr txBox="1"/>
          <p:nvPr/>
        </p:nvSpPr>
        <p:spPr>
          <a:xfrm>
            <a:off x="5328920" y="1774587"/>
            <a:ext cx="4572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838200" y="685801"/>
            <a:ext cx="4343400" cy="3429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63355" indent="-279307">
              <a:defRPr sz="2400"/>
            </a:lvl2pPr>
            <a:lvl3pPr marL="1057046" indent="-307238">
              <a:defRPr sz="2400"/>
            </a:lvl3pPr>
            <a:lvl4pPr marL="1456944" indent="-341376">
              <a:defRPr sz="2400"/>
            </a:lvl4pPr>
            <a:lvl5pPr marL="1731264" indent="-341376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3"/>
          <p:cNvSpPr/>
          <p:nvPr>
            <p:ph type="body" sz="quarter" idx="13"/>
          </p:nvPr>
        </p:nvSpPr>
        <p:spPr>
          <a:xfrm>
            <a:off x="5715000" y="685801"/>
            <a:ext cx="2590800" cy="3429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/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icture Placeholder 2"/>
          <p:cNvSpPr/>
          <p:nvPr>
            <p:ph type="pic" sz="half" idx="13"/>
          </p:nvPr>
        </p:nvSpPr>
        <p:spPr>
          <a:xfrm>
            <a:off x="1219200" y="612775"/>
            <a:ext cx="6705600" cy="2546986"/>
          </a:xfrm>
          <a:prstGeom prst="rect">
            <a:avLst/>
          </a:prstGeom>
          <a:effectLst>
            <a:outerShdw sx="100000" sy="100000" kx="0" ky="0" algn="b" rotWithShape="0" blurRad="152400" dist="317500" dir="5400000">
              <a:srgbClr val="000000">
                <a:alpha val="15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92" name="Body Level One…"/>
          <p:cNvSpPr txBox="1"/>
          <p:nvPr>
            <p:ph type="body" sz="quarter" idx="1"/>
          </p:nvPr>
        </p:nvSpPr>
        <p:spPr>
          <a:xfrm>
            <a:off x="2743200" y="3453046"/>
            <a:ext cx="5029200" cy="7208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600"/>
            </a:lvl1pPr>
            <a:lvl2pPr marL="0" indent="457200">
              <a:spcBef>
                <a:spcPts val="300"/>
              </a:spcBef>
              <a:buSzTx/>
              <a:buNone/>
              <a:defRPr sz="1600"/>
            </a:lvl2pPr>
            <a:lvl3pPr marL="0" indent="914400">
              <a:spcBef>
                <a:spcPts val="300"/>
              </a:spcBef>
              <a:buSzTx/>
              <a:buNone/>
              <a:defRPr sz="1600"/>
            </a:lvl3pPr>
            <a:lvl4pPr marL="0" indent="1371600">
              <a:spcBef>
                <a:spcPts val="300"/>
              </a:spcBef>
              <a:buSzTx/>
              <a:buNone/>
              <a:defRPr sz="1600"/>
            </a:lvl4pPr>
            <a:lvl5pPr marL="0" indent="1828800">
              <a:spcBef>
                <a:spcPts val="300"/>
              </a:spcBef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TextBox 8"/>
          <p:cNvSpPr txBox="1"/>
          <p:nvPr/>
        </p:nvSpPr>
        <p:spPr>
          <a:xfrm>
            <a:off x="2435351" y="3331464"/>
            <a:ext cx="4572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04652">
                  <a:alpha val="36000"/>
                </a:srgbClr>
              </a:gs>
              <a:gs pos="100000">
                <a:srgbClr val="242852">
                  <a:alpha val="1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Oval 7"/>
          <p:cNvSpPr/>
          <p:nvPr/>
        </p:nvSpPr>
        <p:spPr>
          <a:xfrm rot="19724275">
            <a:off x="1373221" y="1038439"/>
            <a:ext cx="7240621" cy="5706989"/>
          </a:xfrm>
          <a:prstGeom prst="ellipse">
            <a:avLst/>
          </a:prstGeom>
          <a:gradFill>
            <a:gsLst>
              <a:gs pos="0">
                <a:srgbClr val="C4BCC6">
                  <a:alpha val="7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Oval 8"/>
          <p:cNvSpPr/>
          <p:nvPr/>
        </p:nvSpPr>
        <p:spPr>
          <a:xfrm rot="17656910">
            <a:off x="-274211" y="1165874"/>
            <a:ext cx="5538473" cy="4480461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" name="Oval 9"/>
          <p:cNvSpPr/>
          <p:nvPr/>
        </p:nvSpPr>
        <p:spPr>
          <a:xfrm rot="19724275">
            <a:off x="3277954" y="116853"/>
            <a:ext cx="6479364" cy="4754760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777240" y="4876800"/>
            <a:ext cx="754380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22960" y="5887211"/>
            <a:ext cx="234189" cy="259589"/>
          </a:xfrm>
          <a:prstGeom prst="rect">
            <a:avLst/>
          </a:prstGeom>
          <a:ln w="12700">
            <a:miter lim="400000"/>
          </a:ln>
        </p:spPr>
        <p:txBody>
          <a:bodyPr wrap="none" lIns="9144" tIns="9144" rIns="9144" bIns="9144" anchor="b">
            <a:spAutoFit/>
          </a:bodyPr>
          <a:lstStyle>
            <a:lvl1pPr>
              <a:defRPr sz="1600">
                <a:solidFill>
                  <a:srgbClr val="FFFFFF">
                    <a:alpha val="60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9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9pPr>
    </p:titleStyle>
    <p:bodyStyle>
      <a:lvl1pPr marL="274320" marR="0" indent="-256031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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1pPr>
      <a:lvl2pPr marL="667030" marR="0" indent="-2829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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2pPr>
      <a:lvl3pPr marL="1066082" marR="0" indent="-31627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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3pPr>
      <a:lvl4pPr marL="1451610" marR="0" indent="-33604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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4pPr>
      <a:lvl5pPr marL="1748332" marR="0" indent="-35844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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5pPr>
      <a:lvl6pPr marL="2093976" marR="0" indent="-38404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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6pPr>
      <a:lvl7pPr marL="2368295" marR="0" indent="-38404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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7pPr>
      <a:lvl8pPr marL="2642616" marR="0" indent="-38404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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8pPr>
      <a:lvl9pPr marL="2962655" marR="0" indent="-38404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60000"/>
        <a:buFontTx/>
        <a:buChar char=""/>
        <a:tabLst/>
        <a:defRPr b="0" baseline="0" cap="none" i="0" spc="0" strike="noStrike" sz="21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Palatino Linotype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5-Acts-Series-Logo.jpg" descr="5-Acts-Series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0301"/>
            <a:ext cx="9144000" cy="495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1453756322791.jpg" descr="145375632279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5226" y="-279400"/>
            <a:ext cx="10654452" cy="7990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The First Missionary Journey of Paul.jpg" descr="The First Missionary Journey of Pau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12247" y="-1008658"/>
            <a:ext cx="15778632" cy="887548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pring 44 AD - Fall 46 AD"/>
          <p:cNvSpPr txBox="1"/>
          <p:nvPr/>
        </p:nvSpPr>
        <p:spPr>
          <a:xfrm>
            <a:off x="140153" y="6031230"/>
            <a:ext cx="5073761" cy="662940"/>
          </a:xfrm>
          <a:prstGeom prst="rect">
            <a:avLst/>
          </a:prstGeom>
          <a:solidFill>
            <a:schemeClr val="accent3">
              <a:lumOff val="20980"/>
              <a:alpha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Spring 44 AD - Fall 46 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Manna_Pauls2ndJourney.jpg" descr="Manna_Pauls2ndJourne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435" y="57367"/>
            <a:ext cx="10302870" cy="674326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~49 AD - ~52 AD"/>
          <p:cNvSpPr txBox="1"/>
          <p:nvPr/>
        </p:nvSpPr>
        <p:spPr>
          <a:xfrm>
            <a:off x="140153" y="6031229"/>
            <a:ext cx="3291792" cy="662941"/>
          </a:xfrm>
          <a:prstGeom prst="rect">
            <a:avLst/>
          </a:prstGeom>
          <a:solidFill>
            <a:schemeClr val="accent3">
              <a:lumOff val="20980"/>
              <a:alpha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~49 AD - ~52 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5-Acts-Series-Logo.jpg" descr="5-Acts-Series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0301"/>
            <a:ext cx="9144000" cy="495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1453756322791.jpg" descr="145375632279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5226" y="-279400"/>
            <a:ext cx="10654452" cy="7990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Elemental">
  <a:themeElements>
    <a:clrScheme name="Element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Elemental">
      <a:majorFont>
        <a:latin typeface="Helvetica"/>
        <a:ea typeface="Helvetica"/>
        <a:cs typeface="Helvetica"/>
      </a:majorFont>
      <a:minorFont>
        <a:latin typeface="Palatino Linotype"/>
        <a:ea typeface="Palatino Linotype"/>
        <a:cs typeface="Palatino Linotype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5400000">
              <a:srgbClr val="000000">
                <a:alpha val="32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12700" dir="54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lemental">
  <a:themeElements>
    <a:clrScheme name="Element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Elemental">
      <a:majorFont>
        <a:latin typeface="Helvetica"/>
        <a:ea typeface="Helvetica"/>
        <a:cs typeface="Helvetica"/>
      </a:majorFont>
      <a:minorFont>
        <a:latin typeface="Palatino Linotype"/>
        <a:ea typeface="Palatino Linotype"/>
        <a:cs typeface="Palatino Linotype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5400000">
              <a:srgbClr val="000000">
                <a:alpha val="32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12700" dir="54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