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7" name="Group"/>
          <p:cNvGrpSpPr/>
          <p:nvPr/>
        </p:nvGrpSpPr>
        <p:grpSpPr>
          <a:xfrm>
            <a:off x="487678" y="487678"/>
            <a:ext cx="12029444" cy="8724057"/>
            <a:chOff x="0" y="0"/>
            <a:chExt cx="12029443" cy="8724056"/>
          </a:xfrm>
        </p:grpSpPr>
        <p:sp>
          <p:nvSpPr>
            <p:cNvPr id="119"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pic>
          <p:nvPicPr>
            <p:cNvPr id="120"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21"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3"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24"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5"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6"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grpSp>
      <p:sp>
        <p:nvSpPr>
          <p:cNvPr id="128"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29"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a:solidFill>
                  <a:srgbClr val="AF6D51"/>
                </a:solidFill>
                <a:latin typeface="Baskerville"/>
                <a:ea typeface="Baskerville"/>
                <a:cs typeface="Baskerville"/>
                <a:sym typeface="Baskerville"/>
              </a:defRPr>
            </a:lvl1pPr>
          </a:lstStyle>
          <a:p>
            <a:pPr>
              <a:defRPr>
                <a:effectLst/>
              </a:defRPr>
            </a:pPr>
            <a:r>
              <a:t>Title Text</a:t>
            </a:r>
          </a:p>
        </p:txBody>
      </p:sp>
      <p:sp>
        <p:nvSpPr>
          <p:cNvPr id="130"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 name="Slide Number"/>
          <p:cNvSpPr txBox="1"/>
          <p:nvPr>
            <p:ph type="sldNum" sz="quarter" idx="2"/>
          </p:nvPr>
        </p:nvSpPr>
        <p:spPr>
          <a:xfrm>
            <a:off x="6348870" y="8958862"/>
            <a:ext cx="307061" cy="2714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9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825499" y="50799"/>
            <a:ext cx="11353801" cy="2032001"/>
          </a:xfrm>
          <a:prstGeom prst="rect">
            <a:avLst/>
          </a:prstGeom>
          <a:effectLst/>
        </p:spPr>
        <p:txBody>
          <a:bodyPr/>
          <a:lstStyle>
            <a:lvl1pPr>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39" name="Body Level One…"/>
          <p:cNvSpPr txBox="1"/>
          <p:nvPr>
            <p:ph type="body" idx="1"/>
          </p:nvPr>
        </p:nvSpPr>
        <p:spPr>
          <a:xfrm>
            <a:off x="825499" y="2705100"/>
            <a:ext cx="11353801" cy="6223000"/>
          </a:xfrm>
          <a:prstGeom prst="rect">
            <a:avLst/>
          </a:prstGeom>
        </p:spPr>
        <p:txBody>
          <a:bodyPr/>
          <a:lstStyle>
            <a:lvl1pPr marL="359833" indent="-359833">
              <a:buBlip>
                <a:blip r:embed="rId3"/>
              </a:buBlip>
              <a:defRPr sz="3000"/>
            </a:lvl1pPr>
            <a:lvl2pPr marL="791633" indent="-359833">
              <a:buBlip>
                <a:blip r:embed="rId3"/>
              </a:buBlip>
              <a:defRPr sz="3000"/>
            </a:lvl2pPr>
            <a:lvl3pPr marL="1223433" indent="-359833">
              <a:buBlip>
                <a:blip r:embed="rId3"/>
              </a:buBlip>
              <a:defRPr sz="3000"/>
            </a:lvl3pPr>
            <a:lvl4pPr marL="1655233" indent="-359833">
              <a:buBlip>
                <a:blip r:embed="rId3"/>
              </a:buBlip>
              <a:defRPr sz="3000"/>
            </a:lvl4pPr>
            <a:lvl5pPr marL="2087033" indent="-359833">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6362699" y="8991600"/>
            <a:ext cx="292101" cy="342900"/>
          </a:xfrm>
          <a:prstGeom prst="rect">
            <a:avLst/>
          </a:prstGeom>
          <a:effectLst>
            <a:outerShdw sx="100000" sy="100000" kx="0" ky="0" algn="b" rotWithShape="0" blurRad="0" dist="0" dir="5400000">
              <a:srgbClr val="FFFFFF">
                <a:alpha val="20000"/>
              </a:srgbClr>
            </a:outerShdw>
          </a:effectLst>
        </p:spPr>
        <p:txBody>
          <a:bodyPr/>
          <a:lstStyle>
            <a:lvl1pPr>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310" sz="62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48" name="Body Level One…"/>
          <p:cNvSpPr txBox="1"/>
          <p:nvPr>
            <p:ph type="body" idx="1"/>
          </p:nvPr>
        </p:nvSpPr>
        <p:spPr>
          <a:xfrm>
            <a:off x="825498" y="2705099"/>
            <a:ext cx="11353804" cy="6223003"/>
          </a:xfrm>
          <a:prstGeom prst="rect">
            <a:avLst/>
          </a:prstGeom>
        </p:spPr>
        <p:txBody>
          <a:bodyPr lIns="50798" tIns="50798" rIns="50798" bIns="50798"/>
          <a:lstStyle>
            <a:lvl1pPr marL="407810" indent="-407810" defTabSz="584199">
              <a:spcBef>
                <a:spcPts val="5100"/>
              </a:spcBef>
              <a:buBlip>
                <a:blip r:embed="rId3"/>
              </a:buBlip>
              <a:defRPr sz="3400"/>
            </a:lvl1pPr>
            <a:lvl2pPr marL="839610" indent="-407810" defTabSz="584199">
              <a:spcBef>
                <a:spcPts val="5100"/>
              </a:spcBef>
              <a:buBlip>
                <a:blip r:embed="rId3"/>
              </a:buBlip>
              <a:defRPr sz="3400"/>
            </a:lvl2pPr>
            <a:lvl3pPr marL="1271410" indent="-407810" defTabSz="584199">
              <a:spcBef>
                <a:spcPts val="5100"/>
              </a:spcBef>
              <a:buBlip>
                <a:blip r:embed="rId3"/>
              </a:buBlip>
              <a:defRPr sz="3400"/>
            </a:lvl3pPr>
            <a:lvl4pPr marL="1703209" indent="-407809" defTabSz="584199">
              <a:spcBef>
                <a:spcPts val="5100"/>
              </a:spcBef>
              <a:buBlip>
                <a:blip r:embed="rId3"/>
              </a:buBlip>
              <a:defRPr sz="3400"/>
            </a:lvl4pPr>
            <a:lvl5pPr marL="2135009" indent="-407809" defTabSz="584199">
              <a:spcBef>
                <a:spcPts val="51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6350000" y="8991599"/>
            <a:ext cx="317499" cy="3555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6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59"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60"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cts 11:19-30"/>
          <p:cNvSpPr txBox="1"/>
          <p:nvPr>
            <p:ph type="title"/>
          </p:nvPr>
        </p:nvSpPr>
        <p:spPr>
          <a:xfrm>
            <a:off x="825498" y="50798"/>
            <a:ext cx="11353804" cy="2032003"/>
          </a:xfrm>
          <a:prstGeom prst="rect">
            <a:avLst/>
          </a:prstGeom>
        </p:spPr>
        <p:txBody>
          <a:bodyPr/>
          <a:lstStyle>
            <a:lvl1pPr>
              <a:defRPr spc="281"/>
            </a:lvl1pPr>
          </a:lstStyle>
          <a:p>
            <a:pPr/>
            <a:r>
              <a:t>Judges 4:14</a:t>
            </a:r>
          </a:p>
        </p:txBody>
      </p:sp>
      <p:sp>
        <p:nvSpPr>
          <p:cNvPr id="18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And Deborah said to Barak, “Up! For this is the day in which the </a:t>
            </a:r>
            <a:r>
              <a:rPr cap="small"/>
              <a:t>Lord</a:t>
            </a:r>
            <a:r>
              <a:t> has given Sisera into your hand. Does not the </a:t>
            </a:r>
            <a:r>
              <a:rPr cap="small"/>
              <a:t>Lord</a:t>
            </a:r>
            <a:r>
              <a:t> go out before you?”</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Acts 11:19-30"/>
          <p:cNvSpPr txBox="1"/>
          <p:nvPr>
            <p:ph type="title"/>
          </p:nvPr>
        </p:nvSpPr>
        <p:spPr>
          <a:xfrm>
            <a:off x="825498" y="50798"/>
            <a:ext cx="11353804" cy="2032003"/>
          </a:xfrm>
          <a:prstGeom prst="rect">
            <a:avLst/>
          </a:prstGeom>
        </p:spPr>
        <p:txBody>
          <a:bodyPr/>
          <a:lstStyle>
            <a:lvl1pPr>
              <a:defRPr spc="281"/>
            </a:lvl1pPr>
          </a:lstStyle>
          <a:p>
            <a:pPr/>
            <a:r>
              <a:t>Judges 5:4</a:t>
            </a:r>
          </a:p>
        </p:txBody>
      </p:sp>
      <p:sp>
        <p:nvSpPr>
          <p:cNvPr id="19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algn="ctr" defTabSz="508253">
              <a:spcBef>
                <a:spcPts val="0"/>
              </a:spcBef>
              <a:buSzTx/>
              <a:buNone/>
              <a:defRPr>
                <a:effectLst>
                  <a:outerShdw sx="100000" sy="100000" kx="0" ky="0" algn="b" rotWithShape="0" blurRad="25400" dist="11049" dir="0">
                    <a:srgbClr val="FFFFFF">
                      <a:alpha val="45000"/>
                    </a:srgbClr>
                  </a:outerShdw>
                </a:effectLst>
              </a:defRPr>
            </a:pPr>
            <a:r>
              <a:t>“</a:t>
            </a:r>
            <a:r>
              <a:rPr cap="small"/>
              <a:t>Lord</a:t>
            </a:r>
            <a:r>
              <a:t>, when you went out from Seir,</a:t>
            </a:r>
            <a:br/>
            <a:r>
              <a:rPr sz="500"/>
              <a:t>    </a:t>
            </a:r>
            <a:r>
              <a:t>when you marched from the region of Edom,</a:t>
            </a:r>
            <a:br/>
            <a:r>
              <a:t>the earth trembled</a:t>
            </a:r>
            <a:br/>
            <a:r>
              <a:rPr sz="500"/>
              <a:t>    </a:t>
            </a:r>
            <a:r>
              <a:t>and the heavens dropped,</a:t>
            </a:r>
            <a:br/>
            <a:r>
              <a:rPr sz="500"/>
              <a:t>    </a:t>
            </a:r>
            <a:r>
              <a:t>yes, the clouds dropped water.</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Acts 11:19-30"/>
          <p:cNvSpPr txBox="1"/>
          <p:nvPr>
            <p:ph type="title"/>
          </p:nvPr>
        </p:nvSpPr>
        <p:spPr>
          <a:xfrm>
            <a:off x="825498" y="50798"/>
            <a:ext cx="11353804" cy="2032003"/>
          </a:xfrm>
          <a:prstGeom prst="rect">
            <a:avLst/>
          </a:prstGeom>
        </p:spPr>
        <p:txBody>
          <a:bodyPr/>
          <a:lstStyle>
            <a:lvl1pPr>
              <a:defRPr spc="281"/>
            </a:lvl1pPr>
          </a:lstStyle>
          <a:p>
            <a:pPr/>
            <a:r>
              <a:t>Judges 5:19-21</a:t>
            </a:r>
          </a:p>
        </p:txBody>
      </p:sp>
      <p:sp>
        <p:nvSpPr>
          <p:cNvPr id="19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58059"/>
            <a:ext cx="12179444" cy="7156946"/>
          </a:xfrm>
          <a:prstGeom prst="rect">
            <a:avLst/>
          </a:prstGeom>
        </p:spPr>
        <p:txBody>
          <a:bodyPr/>
          <a:lstStyle/>
          <a:p>
            <a:pPr marL="0" indent="0" algn="ctr" defTabSz="508253">
              <a:spcBef>
                <a:spcPts val="0"/>
              </a:spcBef>
              <a:buSzTx/>
              <a:buNone/>
              <a:defRPr>
                <a:effectLst>
                  <a:outerShdw sx="100000" sy="100000" kx="0" ky="0" algn="b" rotWithShape="0" blurRad="25400" dist="11049" dir="0">
                    <a:srgbClr val="FFFFFF">
                      <a:alpha val="45000"/>
                    </a:srgbClr>
                  </a:outerShdw>
                </a:effectLst>
              </a:defRPr>
            </a:pPr>
            <a:r>
              <a:t>“The kings came, they fought;</a:t>
            </a:r>
            <a:br/>
            <a:r>
              <a:rPr sz="500"/>
              <a:t>    </a:t>
            </a:r>
            <a:r>
              <a:t>then fought the kings of Canaan,</a:t>
            </a:r>
            <a:br/>
            <a:r>
              <a:t>at Taanach, by the waters of Megiddo;</a:t>
            </a:r>
            <a:br/>
            <a:r>
              <a:rPr sz="500"/>
              <a:t>    </a:t>
            </a:r>
            <a:r>
              <a:t>they got no spoils of silver.</a:t>
            </a:r>
            <a:br/>
            <a:r>
              <a:t>From heaven the stars fought,</a:t>
            </a:r>
            <a:br/>
            <a:r>
              <a:rPr sz="500"/>
              <a:t>    </a:t>
            </a:r>
            <a:r>
              <a:t>from their courses they fought against Sisera.</a:t>
            </a:r>
            <a:br/>
            <a:r>
              <a:t>The torrent Kishon swept them away,</a:t>
            </a:r>
            <a:br/>
            <a:r>
              <a:rPr sz="500"/>
              <a:t>    </a:t>
            </a:r>
            <a:r>
              <a:t>the ancient torrent, the torrent Kishon.</a:t>
            </a:r>
            <a:br/>
            <a:r>
              <a:rPr sz="500"/>
              <a:t>    </a:t>
            </a:r>
            <a:r>
              <a:t>March on, my soul, with might!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Acts 11:19-30"/>
          <p:cNvSpPr txBox="1"/>
          <p:nvPr>
            <p:ph type="title"/>
          </p:nvPr>
        </p:nvSpPr>
        <p:spPr>
          <a:xfrm>
            <a:off x="825498" y="50798"/>
            <a:ext cx="11353804" cy="2032003"/>
          </a:xfrm>
          <a:prstGeom prst="rect">
            <a:avLst/>
          </a:prstGeom>
        </p:spPr>
        <p:txBody>
          <a:bodyPr/>
          <a:lstStyle>
            <a:lvl1pPr>
              <a:defRPr spc="281"/>
            </a:lvl1pPr>
          </a:lstStyle>
          <a:p>
            <a:pPr/>
            <a:r>
              <a:t>Judges 4:15-16</a:t>
            </a:r>
          </a:p>
        </p:txBody>
      </p:sp>
      <p:sp>
        <p:nvSpPr>
          <p:cNvPr id="19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58059"/>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And the </a:t>
            </a:r>
            <a:r>
              <a:rPr cap="small"/>
              <a:t>Lord</a:t>
            </a:r>
            <a:r>
              <a:t> routed Sisera and all his chariots and all his army before Barak by the edge of the sword. And Sisera got down from his chariot and fled away on foot. And Barak pursued the chariots and the army to Harosheth-hagoyim, and all the army of Sisera fell by the edge of the sword; not a man was left.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Acts 11:19-30"/>
          <p:cNvSpPr txBox="1"/>
          <p:nvPr>
            <p:ph type="title"/>
          </p:nvPr>
        </p:nvSpPr>
        <p:spPr>
          <a:xfrm>
            <a:off x="825498" y="50798"/>
            <a:ext cx="11353804" cy="2032003"/>
          </a:xfrm>
          <a:prstGeom prst="rect">
            <a:avLst/>
          </a:prstGeom>
        </p:spPr>
        <p:txBody>
          <a:bodyPr/>
          <a:lstStyle>
            <a:lvl1pPr>
              <a:defRPr spc="281"/>
            </a:lvl1pPr>
          </a:lstStyle>
          <a:p>
            <a:pPr/>
            <a:r>
              <a:t>Judges 4:17</a:t>
            </a:r>
          </a:p>
        </p:txBody>
      </p:sp>
      <p:sp>
        <p:nvSpPr>
          <p:cNvPr id="20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58059"/>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But Sisera fled away on foot to the tent of Jael, the wife of Heber the Kenite, for there was peace between Jabin the king of Hazor and the house of Heber the Kenite.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03"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04"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Acts 11:19-30"/>
          <p:cNvSpPr txBox="1"/>
          <p:nvPr>
            <p:ph type="title"/>
          </p:nvPr>
        </p:nvSpPr>
        <p:spPr>
          <a:xfrm>
            <a:off x="825498" y="50798"/>
            <a:ext cx="11353804" cy="2032003"/>
          </a:xfrm>
          <a:prstGeom prst="rect">
            <a:avLst/>
          </a:prstGeom>
        </p:spPr>
        <p:txBody>
          <a:bodyPr/>
          <a:lstStyle>
            <a:lvl1pPr>
              <a:defRPr spc="281"/>
            </a:lvl1pPr>
          </a:lstStyle>
          <a:p>
            <a:pPr/>
            <a:r>
              <a:t>Judges 5:24-27</a:t>
            </a:r>
          </a:p>
        </p:txBody>
      </p:sp>
      <p:sp>
        <p:nvSpPr>
          <p:cNvPr id="20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58059"/>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rPr b="1" baseline="31999" sz="900"/>
              <a:t>24 </a:t>
            </a:r>
            <a:r>
              <a:t>“Most blessed of women be Jael,</a:t>
            </a:r>
            <a:br/>
            <a:r>
              <a:rPr sz="500"/>
              <a:t>    </a:t>
            </a:r>
            <a:r>
              <a:t>the wife of Heber the Kenite,</a:t>
            </a:r>
            <a:br/>
            <a:r>
              <a:rPr sz="500"/>
              <a:t>    </a:t>
            </a:r>
            <a:r>
              <a:t>of tent-dwelling women most blessed.</a:t>
            </a:r>
            <a:br/>
            <a:r>
              <a:rPr b="1" baseline="31999" sz="900"/>
              <a:t>25 </a:t>
            </a:r>
            <a:r>
              <a:t>He asked for water and she gave him milk;</a:t>
            </a:r>
            <a:br/>
            <a:r>
              <a:rPr sz="500"/>
              <a:t>    </a:t>
            </a:r>
            <a:r>
              <a:t>she brought him curds in a noble's bowl.</a:t>
            </a:r>
            <a:br/>
            <a:r>
              <a:rPr b="1" baseline="31999" sz="900"/>
              <a:t>26 </a:t>
            </a:r>
            <a:r>
              <a:t>She sent her hand to the tent peg</a:t>
            </a:r>
            <a:br/>
            <a:r>
              <a:rPr sz="500"/>
              <a:t>    </a:t>
            </a:r>
            <a:r>
              <a:t>and her right hand to the workmen's mallet;</a:t>
            </a:r>
            <a:br/>
            <a:r>
              <a:t>she struck Sisera;</a:t>
            </a:r>
            <a:b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Acts 11:19-30"/>
          <p:cNvSpPr txBox="1"/>
          <p:nvPr>
            <p:ph type="title"/>
          </p:nvPr>
        </p:nvSpPr>
        <p:spPr>
          <a:xfrm>
            <a:off x="825498" y="50798"/>
            <a:ext cx="11353804" cy="2032003"/>
          </a:xfrm>
          <a:prstGeom prst="rect">
            <a:avLst/>
          </a:prstGeom>
        </p:spPr>
        <p:txBody>
          <a:bodyPr/>
          <a:lstStyle>
            <a:lvl1pPr>
              <a:defRPr spc="281"/>
            </a:lvl1pPr>
          </a:lstStyle>
          <a:p>
            <a:pPr/>
            <a:r>
              <a:t>Judges 5:24-27</a:t>
            </a:r>
          </a:p>
        </p:txBody>
      </p:sp>
      <p:sp>
        <p:nvSpPr>
          <p:cNvPr id="21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58059"/>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rPr b="1" sz="500"/>
              <a:t>    </a:t>
            </a:r>
            <a:r>
              <a:rPr b="1"/>
              <a:t>she crushed his head;</a:t>
            </a:r>
            <a:br/>
            <a:r>
              <a:rPr sz="500"/>
              <a:t>    </a:t>
            </a:r>
            <a:r>
              <a:t>she shattered and pierced his temple.</a:t>
            </a:r>
            <a:br/>
            <a:r>
              <a:rPr b="1" baseline="31999" sz="900"/>
              <a:t>27 </a:t>
            </a:r>
            <a:r>
              <a:t>Between her feet</a:t>
            </a:r>
            <a:br/>
            <a:r>
              <a:rPr sz="500"/>
              <a:t>    </a:t>
            </a:r>
            <a:r>
              <a:t>he sank, he fell, he lay still;</a:t>
            </a:r>
            <a:br/>
            <a:r>
              <a:t>between her feet</a:t>
            </a:r>
            <a:br/>
            <a:r>
              <a:rPr sz="500"/>
              <a:t>    </a:t>
            </a:r>
            <a:r>
              <a:t>he sank, he fell;</a:t>
            </a:r>
            <a:br/>
            <a:r>
              <a:t>where he sank,</a:t>
            </a:r>
            <a:br/>
            <a:r>
              <a:rPr sz="500"/>
              <a:t>    </a:t>
            </a:r>
            <a:r>
              <a:t>there he fell—dead.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13"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14"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And the hand of the people of Israel pressed harder and harder against Jabin the king of Canaan, until they destroyed Jabin king of Canaan…"/>
          <p:cNvSpPr txBox="1"/>
          <p:nvPr/>
        </p:nvSpPr>
        <p:spPr>
          <a:xfrm>
            <a:off x="957687" y="2450514"/>
            <a:ext cx="11089426" cy="3095791"/>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p>
            <a:pPr algn="l" defTabSz="508253">
              <a:defRPr sz="3800">
                <a:effectLst>
                  <a:outerShdw sx="100000" sy="100000" kx="0" ky="0" algn="b" rotWithShape="0" blurRad="25400" dist="11049" dir="0">
                    <a:srgbClr val="FFFFFF">
                      <a:alpha val="45000"/>
                    </a:srgbClr>
                  </a:outerShdw>
                </a:effectLst>
              </a:defRPr>
            </a:pPr>
            <a:r>
              <a:t>And the hand of the people of Israel pressed harder and harder against Jabin the king of Canaan, until they destroyed Jabin king of Canaan</a:t>
            </a:r>
          </a:p>
          <a:p>
            <a:pPr algn="l" defTabSz="508253">
              <a:defRPr b="1" sz="3800">
                <a:effectLst>
                  <a:outerShdw sx="100000" sy="100000" kx="0" ky="0" algn="b" rotWithShape="0" blurRad="25400" dist="11049" dir="0">
                    <a:srgbClr val="FFFFFF">
                      <a:alpha val="45000"/>
                    </a:srgbClr>
                  </a:outerShdw>
                </a:effectLst>
              </a:defRPr>
            </a:pPr>
            <a:r>
              <a:t>Judges 4:24</a:t>
            </a:r>
          </a:p>
        </p:txBody>
      </p:sp>
      <p:sp>
        <p:nvSpPr>
          <p:cNvPr id="217" name="And the land had rest for forty years.…"/>
          <p:cNvSpPr txBox="1"/>
          <p:nvPr/>
        </p:nvSpPr>
        <p:spPr>
          <a:xfrm>
            <a:off x="957687" y="5676314"/>
            <a:ext cx="11089426" cy="1572585"/>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p>
            <a:pPr algn="l" defTabSz="508253">
              <a:defRPr sz="3800">
                <a:effectLst>
                  <a:outerShdw sx="100000" sy="100000" kx="0" ky="0" algn="b" rotWithShape="0" blurRad="25400" dist="11049" dir="0">
                    <a:srgbClr val="FFFFFF">
                      <a:alpha val="45000"/>
                    </a:srgbClr>
                  </a:outerShdw>
                </a:effectLst>
              </a:defRPr>
            </a:pPr>
            <a:r>
              <a:t>And the land had rest for forty years.</a:t>
            </a:r>
          </a:p>
          <a:p>
            <a:pPr algn="l" defTabSz="508253">
              <a:defRPr b="1" sz="3800">
                <a:effectLst>
                  <a:outerShdw sx="100000" sy="100000" kx="0" ky="0" algn="b" rotWithShape="0" blurRad="25400" dist="11049" dir="0">
                    <a:srgbClr val="FFFFFF">
                      <a:alpha val="45000"/>
                    </a:srgbClr>
                  </a:outerShdw>
                </a:effectLst>
              </a:defRPr>
            </a:pPr>
            <a:r>
              <a:t>Judges 5:31</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protoevangelium / Genesis 3:14-15"/>
          <p:cNvSpPr txBox="1"/>
          <p:nvPr>
            <p:ph type="body" sz="quarter" idx="1"/>
          </p:nvPr>
        </p:nvSpPr>
        <p:spPr>
          <a:xfrm>
            <a:off x="412678" y="399332"/>
            <a:ext cx="12179444" cy="1678682"/>
          </a:xfrm>
          <a:prstGeom prst="rect">
            <a:avLst/>
          </a:prstGeom>
        </p:spPr>
        <p:txBody>
          <a:bodyPr lIns="50798" tIns="50798" rIns="50798" bIns="50798" anchor="ctr"/>
          <a:lstStyle>
            <a:lvl1pPr defTabSz="508253">
              <a:lnSpc>
                <a:spcPct val="120000"/>
              </a:lnSpc>
              <a:defRPr b="1" sz="4200">
                <a:solidFill>
                  <a:srgbClr val="4F5C3F"/>
                </a:solidFill>
                <a:effectLst>
                  <a:outerShdw sx="100000" sy="100000" kx="0" ky="0" algn="b" rotWithShape="0" blurRad="25400" dist="11049" dir="0">
                    <a:srgbClr val="FFFFFF">
                      <a:alpha val="45000"/>
                    </a:srgbClr>
                  </a:outerShdw>
                </a:effectLst>
                <a:latin typeface="+mn-lt"/>
                <a:ea typeface="+mn-ea"/>
                <a:cs typeface="+mn-cs"/>
                <a:sym typeface="Georgia"/>
              </a:defRPr>
            </a:lvl1pPr>
          </a:lstStyle>
          <a:p>
            <a:pPr/>
            <a:r>
              <a:t>protoevangelium / Genesis 3:14-15</a:t>
            </a:r>
          </a:p>
        </p:txBody>
      </p:sp>
      <p:sp>
        <p:nvSpPr>
          <p:cNvPr id="163" name="The Lord God said to the serpent,…"/>
          <p:cNvSpPr txBox="1"/>
          <p:nvPr/>
        </p:nvSpPr>
        <p:spPr>
          <a:xfrm>
            <a:off x="412678" y="1735081"/>
            <a:ext cx="12179444" cy="7206159"/>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p>
            <a:pPr defTabSz="508253">
              <a:defRPr sz="3800">
                <a:effectLst>
                  <a:outerShdw sx="100000" sy="100000" kx="0" ky="0" algn="b" rotWithShape="0" blurRad="25400" dist="11049" dir="0">
                    <a:srgbClr val="FFFFFF">
                      <a:alpha val="45000"/>
                    </a:srgbClr>
                  </a:outerShdw>
                </a:effectLst>
              </a:defRPr>
            </a:pPr>
            <a:r>
              <a:t>The Lord God said to the serpent,</a:t>
            </a:r>
          </a:p>
          <a:p>
            <a:pPr defTabSz="508253">
              <a:defRPr sz="3800">
                <a:effectLst>
                  <a:outerShdw sx="100000" sy="100000" kx="0" ky="0" algn="b" rotWithShape="0" blurRad="25400" dist="11049" dir="0">
                    <a:srgbClr val="FFFFFF">
                      <a:alpha val="45000"/>
                    </a:srgbClr>
                  </a:outerShdw>
                </a:effectLst>
              </a:defRPr>
            </a:pPr>
            <a:r>
              <a:t>“Because you have done this,</a:t>
            </a:r>
          </a:p>
          <a:p>
            <a:pPr defTabSz="508253">
              <a:defRPr sz="3800">
                <a:effectLst>
                  <a:outerShdw sx="100000" sy="100000" kx="0" ky="0" algn="b" rotWithShape="0" blurRad="25400" dist="11049" dir="0">
                    <a:srgbClr val="FFFFFF">
                      <a:alpha val="45000"/>
                    </a:srgbClr>
                  </a:outerShdw>
                </a:effectLst>
              </a:defRPr>
            </a:pPr>
            <a:r>
              <a:t>    cursed are you above all livestock</a:t>
            </a:r>
          </a:p>
          <a:p>
            <a:pPr defTabSz="508253">
              <a:defRPr sz="3800">
                <a:effectLst>
                  <a:outerShdw sx="100000" sy="100000" kx="0" ky="0" algn="b" rotWithShape="0" blurRad="25400" dist="11049" dir="0">
                    <a:srgbClr val="FFFFFF">
                      <a:alpha val="45000"/>
                    </a:srgbClr>
                  </a:outerShdw>
                </a:effectLst>
              </a:defRPr>
            </a:pPr>
            <a:r>
              <a:t>    and above all beasts of the field;</a:t>
            </a:r>
          </a:p>
          <a:p>
            <a:pPr defTabSz="508253">
              <a:defRPr sz="3800">
                <a:effectLst>
                  <a:outerShdw sx="100000" sy="100000" kx="0" ky="0" algn="b" rotWithShape="0" blurRad="25400" dist="11049" dir="0">
                    <a:srgbClr val="FFFFFF">
                      <a:alpha val="45000"/>
                    </a:srgbClr>
                  </a:outerShdw>
                </a:effectLst>
              </a:defRPr>
            </a:pPr>
            <a:r>
              <a:t>on your belly you shall go,</a:t>
            </a:r>
          </a:p>
          <a:p>
            <a:pPr defTabSz="508253">
              <a:defRPr sz="3800">
                <a:effectLst>
                  <a:outerShdw sx="100000" sy="100000" kx="0" ky="0" algn="b" rotWithShape="0" blurRad="25400" dist="11049" dir="0">
                    <a:srgbClr val="FFFFFF">
                      <a:alpha val="45000"/>
                    </a:srgbClr>
                  </a:outerShdw>
                </a:effectLst>
              </a:defRPr>
            </a:pPr>
            <a:r>
              <a:t>    and dust you shall eat</a:t>
            </a:r>
          </a:p>
          <a:p>
            <a:pPr defTabSz="508253">
              <a:defRPr sz="3800">
                <a:effectLst>
                  <a:outerShdw sx="100000" sy="100000" kx="0" ky="0" algn="b" rotWithShape="0" blurRad="25400" dist="11049" dir="0">
                    <a:srgbClr val="FFFFFF">
                      <a:alpha val="45000"/>
                    </a:srgbClr>
                  </a:outerShdw>
                </a:effectLst>
              </a:defRPr>
            </a:pPr>
            <a:r>
              <a:t>    all the days of your life.</a:t>
            </a:r>
          </a:p>
          <a:p>
            <a:pPr defTabSz="508253">
              <a:defRPr sz="3800">
                <a:effectLst>
                  <a:outerShdw sx="100000" sy="100000" kx="0" ky="0" algn="b" rotWithShape="0" blurRad="25400" dist="11049" dir="0">
                    <a:srgbClr val="FFFFFF">
                      <a:alpha val="45000"/>
                    </a:srgbClr>
                  </a:outerShdw>
                </a:effectLst>
              </a:defRPr>
            </a:pPr>
            <a:r>
              <a:t>I will put enmity between you and the woman,</a:t>
            </a:r>
          </a:p>
          <a:p>
            <a:pPr defTabSz="508253">
              <a:defRPr sz="3800">
                <a:effectLst>
                  <a:outerShdw sx="100000" sy="100000" kx="0" ky="0" algn="b" rotWithShape="0" blurRad="25400" dist="11049" dir="0">
                    <a:srgbClr val="FFFFFF">
                      <a:alpha val="45000"/>
                    </a:srgbClr>
                  </a:outerShdw>
                </a:effectLst>
              </a:defRPr>
            </a:pPr>
            <a:r>
              <a:t>    and between your offspring and her offspring;</a:t>
            </a:r>
          </a:p>
          <a:p>
            <a:pPr defTabSz="508253">
              <a:defRPr b="1" sz="3800">
                <a:effectLst>
                  <a:outerShdw sx="100000" sy="100000" kx="0" ky="0" algn="b" rotWithShape="0" blurRad="25400" dist="11049" dir="0">
                    <a:srgbClr val="FFFFFF">
                      <a:alpha val="45000"/>
                    </a:srgbClr>
                  </a:outerShdw>
                </a:effectLst>
              </a:defRPr>
            </a:pPr>
            <a:r>
              <a:t>he shall bruise your head,</a:t>
            </a:r>
          </a:p>
          <a:p>
            <a:pPr defTabSz="508253">
              <a:defRPr sz="3800">
                <a:effectLst>
                  <a:outerShdw sx="100000" sy="100000" kx="0" ky="0" algn="b" rotWithShape="0" blurRad="25400" dist="11049" dir="0">
                    <a:srgbClr val="FFFFFF">
                      <a:alpha val="45000"/>
                    </a:srgbClr>
                  </a:outerShdw>
                </a:effectLst>
              </a:defRPr>
            </a:pPr>
            <a:r>
              <a:t>    and you shall bruise his heel.”</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20"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21"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Acts 11:19-30"/>
          <p:cNvSpPr txBox="1"/>
          <p:nvPr>
            <p:ph type="title"/>
          </p:nvPr>
        </p:nvSpPr>
        <p:spPr>
          <a:xfrm>
            <a:off x="825498" y="50798"/>
            <a:ext cx="11353804" cy="2032003"/>
          </a:xfrm>
          <a:prstGeom prst="rect">
            <a:avLst/>
          </a:prstGeom>
        </p:spPr>
        <p:txBody>
          <a:bodyPr/>
          <a:lstStyle>
            <a:lvl1pPr>
              <a:defRPr spc="281"/>
            </a:lvl1pPr>
          </a:lstStyle>
          <a:p>
            <a:pPr/>
            <a:r>
              <a:t>Judges 4:23</a:t>
            </a:r>
          </a:p>
        </p:txBody>
      </p:sp>
      <p:sp>
        <p:nvSpPr>
          <p:cNvPr id="22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58059"/>
            <a:ext cx="12179444" cy="7156946"/>
          </a:xfrm>
          <a:prstGeom prst="rect">
            <a:avLst/>
          </a:prstGeom>
        </p:spPr>
        <p:txBody>
          <a:bodyPr/>
          <a:lstStyle/>
          <a:p>
            <a:pPr marL="0" indent="0" algn="ctr" defTabSz="508253">
              <a:spcBef>
                <a:spcPts val="0"/>
              </a:spcBef>
              <a:buSzTx/>
              <a:buNone/>
              <a:defRPr>
                <a:effectLst>
                  <a:outerShdw sx="100000" sy="100000" kx="0" ky="0" algn="b" rotWithShape="0" blurRad="25400" dist="11049" dir="0">
                    <a:srgbClr val="FFFFFF">
                      <a:alpha val="45000"/>
                    </a:srgbClr>
                  </a:outerShdw>
                </a:effectLst>
              </a:defRPr>
            </a:pPr>
            <a:r>
              <a:t>So on that day God subdued Jabin</a:t>
            </a:r>
          </a:p>
          <a:p>
            <a:pPr marL="0" indent="0" algn="ctr" defTabSz="508253">
              <a:spcBef>
                <a:spcPts val="0"/>
              </a:spcBef>
              <a:buSzTx/>
              <a:buNone/>
              <a:defRPr>
                <a:effectLst>
                  <a:outerShdw sx="100000" sy="100000" kx="0" ky="0" algn="b" rotWithShape="0" blurRad="25400" dist="11049" dir="0">
                    <a:srgbClr val="FFFFFF">
                      <a:alpha val="45000"/>
                    </a:srgbClr>
                  </a:outerShdw>
                </a:effectLst>
              </a:defRPr>
            </a:pPr>
            <a:r>
              <a:t>the king of Canaan before the people of Israel.</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27"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28"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Acts 11:19-30"/>
          <p:cNvSpPr txBox="1"/>
          <p:nvPr>
            <p:ph type="title"/>
          </p:nvPr>
        </p:nvSpPr>
        <p:spPr>
          <a:xfrm>
            <a:off x="825498" y="50798"/>
            <a:ext cx="11353804" cy="2032003"/>
          </a:xfrm>
          <a:prstGeom prst="rect">
            <a:avLst/>
          </a:prstGeom>
        </p:spPr>
        <p:txBody>
          <a:bodyPr/>
          <a:lstStyle>
            <a:lvl1pPr>
              <a:defRPr spc="281"/>
            </a:lvl1pPr>
          </a:lstStyle>
          <a:p>
            <a:pPr/>
            <a:r>
              <a:t>Galatians 3:3-4</a:t>
            </a:r>
          </a:p>
        </p:txBody>
      </p:sp>
      <p:sp>
        <p:nvSpPr>
          <p:cNvPr id="23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58059"/>
            <a:ext cx="12179444" cy="7156946"/>
          </a:xfrm>
          <a:prstGeom prst="rect">
            <a:avLst/>
          </a:prstGeom>
        </p:spPr>
        <p:txBody>
          <a:bodyPr/>
          <a:lstStyle/>
          <a:p>
            <a:pPr marL="0" indent="0" algn="ctr" defTabSz="508253">
              <a:spcBef>
                <a:spcPts val="0"/>
              </a:spcBef>
              <a:buSzTx/>
              <a:buNone/>
              <a:defRPr>
                <a:effectLst>
                  <a:outerShdw sx="100000" sy="100000" kx="0" ky="0" algn="b" rotWithShape="0" blurRad="25400" dist="11049" dir="0">
                    <a:srgbClr val="FFFFFF">
                      <a:alpha val="45000"/>
                    </a:srgbClr>
                  </a:outerShdw>
                </a:effectLst>
              </a:defRPr>
            </a:pPr>
            <a:r>
              <a:t>Grace to you and peace from God our Father and the Lord Jesus Christ, who gave himself for our sins to deliver us from the present evil age, according to the will of our God and Father, </a:t>
            </a:r>
            <a:r>
              <a:rPr baseline="31999" sz="900"/>
              <a:t>5 </a:t>
            </a:r>
            <a:r>
              <a:t>to whom be the glory forever and ever. Amen.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34"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35"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Israel’s special status as the people of God is not an end in itself but rather a means to an end, namely, the fulfillment of God’s universal purpose."/>
          <p:cNvSpPr txBox="1"/>
          <p:nvPr/>
        </p:nvSpPr>
        <p:spPr>
          <a:xfrm>
            <a:off x="763747" y="1273721"/>
            <a:ext cx="11477306" cy="7206158"/>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lvl1pPr defTabSz="508253">
              <a:defRPr sz="3800">
                <a:effectLst>
                  <a:outerShdw sx="100000" sy="100000" kx="0" ky="0" algn="b" rotWithShape="0" blurRad="25400" dist="11049" dir="0">
                    <a:srgbClr val="FFFFFF">
                      <a:alpha val="45000"/>
                    </a:srgbClr>
                  </a:outerShdw>
                </a:effectLst>
              </a:defRPr>
            </a:lvl1pPr>
          </a:lstStyle>
          <a:p>
            <a:pPr/>
            <a:r>
              <a:t>Israel’s special status as the people of God is not an end in itself but rather a means to an end, namely, the fulfillment of God’s universal purpose.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240"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1"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7" name="1500676372898.png"/>
          <p:cNvGrpSpPr/>
          <p:nvPr/>
        </p:nvGrpSpPr>
        <p:grpSpPr>
          <a:xfrm>
            <a:off x="25399" y="1130299"/>
            <a:ext cx="12954001" cy="7645401"/>
            <a:chOff x="0" y="0"/>
            <a:chExt cx="12954000" cy="7645400"/>
          </a:xfrm>
        </p:grpSpPr>
        <p:pic>
          <p:nvPicPr>
            <p:cNvPr id="166" name="1500676372898.png" descr="1500676372898.png"/>
            <p:cNvPicPr>
              <a:picLocks noChangeAspect="1"/>
            </p:cNvPicPr>
            <p:nvPr/>
          </p:nvPicPr>
          <p:blipFill>
            <a:blip r:embed="rId2">
              <a:extLst/>
            </a:blip>
            <a:stretch>
              <a:fillRect/>
            </a:stretch>
          </p:blipFill>
          <p:spPr>
            <a:xfrm>
              <a:off x="127000" y="88900"/>
              <a:ext cx="12700000" cy="7315200"/>
            </a:xfrm>
            <a:prstGeom prst="rect">
              <a:avLst/>
            </a:prstGeom>
            <a:ln>
              <a:noFill/>
            </a:ln>
            <a:effectLst/>
          </p:spPr>
        </p:pic>
        <p:pic>
          <p:nvPicPr>
            <p:cNvPr id="165" name="1500676372898.png" descr="1500676372898.png"/>
            <p:cNvPicPr>
              <a:picLocks noChangeAspect="0"/>
            </p:cNvPicPr>
            <p:nvPr/>
          </p:nvPicPr>
          <p:blipFill>
            <a:blip r:embed="rId3">
              <a:extLst/>
            </a:blip>
            <a:stretch>
              <a:fillRect/>
            </a:stretch>
          </p:blipFill>
          <p:spPr>
            <a:xfrm>
              <a:off x="0" y="0"/>
              <a:ext cx="12954000" cy="7645400"/>
            </a:xfrm>
            <a:prstGeom prst="rect">
              <a:avLst/>
            </a:prstGeom>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Israel’s special status as the people of God is not an end in itself but rather a means to an end, namely, the fulfillment of God’s universal purpose."/>
          <p:cNvSpPr txBox="1"/>
          <p:nvPr/>
        </p:nvSpPr>
        <p:spPr>
          <a:xfrm>
            <a:off x="763747" y="1273721"/>
            <a:ext cx="11477306" cy="7206158"/>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lvl1pPr defTabSz="508253">
              <a:defRPr sz="3800">
                <a:effectLst>
                  <a:outerShdw sx="100000" sy="100000" kx="0" ky="0" algn="b" rotWithShape="0" blurRad="25400" dist="11049" dir="0">
                    <a:srgbClr val="FFFFFF">
                      <a:alpha val="45000"/>
                    </a:srgbClr>
                  </a:outerShdw>
                </a:effectLst>
              </a:defRPr>
            </a:lvl1pPr>
          </a:lstStyle>
          <a:p>
            <a:pPr/>
            <a:r>
              <a:t>Israel’s special status as the people of God is not an end in itself but rather a means to an end, namely, the fulfillment of God’s universal purpose.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Judges Title.jpg" descr="Judges Title.jpg"/>
          <p:cNvPicPr>
            <a:picLocks noChangeAspect="1"/>
          </p:cNvPicPr>
          <p:nvPr/>
        </p:nvPicPr>
        <p:blipFill>
          <a:blip r:embed="rId2">
            <a:extLst/>
          </a:blip>
          <a:stretch>
            <a:fillRect/>
          </a:stretch>
        </p:blipFill>
        <p:spPr>
          <a:xfrm>
            <a:off x="-30912" y="-41072"/>
            <a:ext cx="13066624" cy="13066624"/>
          </a:xfrm>
          <a:prstGeom prst="rect">
            <a:avLst/>
          </a:prstGeom>
          <a:ln w="12700">
            <a:miter lim="400000"/>
          </a:ln>
        </p:spPr>
      </p:pic>
      <p:sp>
        <p:nvSpPr>
          <p:cNvPr id="172"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73" name="Judges Title.jpg" descr="Judges Title.jpg"/>
          <p:cNvPicPr>
            <a:picLocks noChangeAspect="0"/>
          </p:cNvPicPr>
          <p:nvPr/>
        </p:nvPicPr>
        <p:blipFill>
          <a:blip r:embed="rId3">
            <a:extLst/>
          </a:blip>
          <a:stretch>
            <a:fillRect/>
          </a:stretch>
        </p:blipFill>
        <p:spPr>
          <a:xfrm>
            <a:off x="1567920" y="-57680"/>
            <a:ext cx="9868960" cy="9970560"/>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Acts 11:19-30"/>
          <p:cNvSpPr txBox="1"/>
          <p:nvPr>
            <p:ph type="title"/>
          </p:nvPr>
        </p:nvSpPr>
        <p:spPr>
          <a:xfrm>
            <a:off x="825498" y="50798"/>
            <a:ext cx="11353804" cy="2032003"/>
          </a:xfrm>
          <a:prstGeom prst="rect">
            <a:avLst/>
          </a:prstGeom>
        </p:spPr>
        <p:txBody>
          <a:bodyPr/>
          <a:lstStyle>
            <a:lvl1pPr>
              <a:defRPr spc="281"/>
            </a:lvl1pPr>
          </a:lstStyle>
          <a:p>
            <a:pPr/>
            <a:r>
              <a:t>Judges 4:6-7</a:t>
            </a:r>
          </a:p>
        </p:txBody>
      </p:sp>
      <p:sp>
        <p:nvSpPr>
          <p:cNvPr id="17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She sent and summoned Barak the son of Abinoam from Kedesh-naphtali and said to him, “Has not the Lord, the God of Israel, commanded you, ‘Go, gather your men at Mount Tabor, taking 10,000 from the people of Naphtali and the people of Zebulun. And I will draw out Sisera, the general of Jabin's army, to meet you by the river Kishon with his chariots and his troops, and I will give him into your hand’?”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Acts 11:19-30"/>
          <p:cNvSpPr txBox="1"/>
          <p:nvPr>
            <p:ph type="title"/>
          </p:nvPr>
        </p:nvSpPr>
        <p:spPr>
          <a:xfrm>
            <a:off x="825498" y="50798"/>
            <a:ext cx="11353804" cy="2032003"/>
          </a:xfrm>
          <a:prstGeom prst="rect">
            <a:avLst/>
          </a:prstGeom>
        </p:spPr>
        <p:txBody>
          <a:bodyPr/>
          <a:lstStyle>
            <a:lvl1pPr>
              <a:defRPr spc="281"/>
            </a:lvl1pPr>
          </a:lstStyle>
          <a:p>
            <a:pPr/>
            <a:r>
              <a:t>Judges 4:9</a:t>
            </a:r>
          </a:p>
        </p:txBody>
      </p:sp>
      <p:sp>
        <p:nvSpPr>
          <p:cNvPr id="179"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And she said, “I will surely go with you. Nevertheless, the road on which you are going will not lead to your glory, for the </a:t>
            </a:r>
            <a:r>
              <a:rPr cap="small"/>
              <a:t>Lord</a:t>
            </a:r>
            <a:r>
              <a:t> will sell Sisera into the hand of a woman.”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82" name="22135418_10155811197315409_7274607914231267328_n panorama Jezreel Valley.jpg" descr="22135418_10155811197315409_7274607914231267328_n panorama Jezreel Valley.jpg"/>
          <p:cNvPicPr>
            <a:picLocks noChangeAspect="1"/>
          </p:cNvPicPr>
          <p:nvPr/>
        </p:nvPicPr>
        <p:blipFill>
          <a:blip r:embed="rId2">
            <a:extLst/>
          </a:blip>
          <a:stretch>
            <a:fillRect/>
          </a:stretch>
        </p:blipFill>
        <p:spPr>
          <a:xfrm>
            <a:off x="-2727581" y="697416"/>
            <a:ext cx="18459962" cy="83045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85" name="22137000_10155811186065409_3603229269276099710_o.jpg" descr="22137000_10155811186065409_3603229269276099710_o.jpg"/>
          <p:cNvPicPr>
            <a:picLocks noChangeAspect="1"/>
          </p:cNvPicPr>
          <p:nvPr/>
        </p:nvPicPr>
        <p:blipFill>
          <a:blip r:embed="rId2">
            <a:extLst/>
          </a:blip>
          <a:stretch>
            <a:fillRect/>
          </a:stretch>
        </p:blipFill>
        <p:spPr>
          <a:xfrm>
            <a:off x="2844800" y="-1"/>
            <a:ext cx="7315201" cy="9753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