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a:tcStyle>
        <a:tcBdr/>
        <a:fill>
          <a:solidFill>
            <a:srgbClr val="EA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1"/>
          </a:solidFill>
        </a:fill>
      </a:tcStyle>
    </a:wholeTbl>
    <a:band2H>
      <a:tcTxStyle/>
      <a:tcStyle>
        <a:tcBdr/>
        <a:fill>
          <a:solidFill>
            <a:srgbClr val="ECEE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2"/>
  </p:normalViewPr>
  <p:slideViewPr>
    <p:cSldViewPr snapToGrid="0" snapToObjects="1">
      <p:cViewPr varScale="1">
        <p:scale>
          <a:sx n="102" d="100"/>
          <a:sy n="102" d="100"/>
        </p:scale>
        <p:origin x="1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1143000" y="685800"/>
            <a:ext cx="4572000" cy="3429000"/>
          </a:xfrm>
          <a:prstGeom prst="rect">
            <a:avLst/>
          </a:prstGeom>
        </p:spPr>
        <p:txBody>
          <a:bodyPr/>
          <a:lstStyle/>
          <a:p>
            <a:endParaRPr/>
          </a:p>
        </p:txBody>
      </p:sp>
      <p:sp>
        <p:nvSpPr>
          <p:cNvPr id="219" name="Shape 219"/>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Palatino Linotype"/>
      </a:defRPr>
    </a:lvl1pPr>
    <a:lvl2pPr indent="228600" latinLnBrk="0">
      <a:defRPr sz="1200">
        <a:solidFill>
          <a:srgbClr val="FFFFFF"/>
        </a:solidFill>
        <a:latin typeface="+mn-lt"/>
        <a:ea typeface="+mn-ea"/>
        <a:cs typeface="+mn-cs"/>
        <a:sym typeface="Palatino Linotype"/>
      </a:defRPr>
    </a:lvl2pPr>
    <a:lvl3pPr indent="457200" latinLnBrk="0">
      <a:defRPr sz="1200">
        <a:solidFill>
          <a:srgbClr val="FFFFFF"/>
        </a:solidFill>
        <a:latin typeface="+mn-lt"/>
        <a:ea typeface="+mn-ea"/>
        <a:cs typeface="+mn-cs"/>
        <a:sym typeface="Palatino Linotype"/>
      </a:defRPr>
    </a:lvl3pPr>
    <a:lvl4pPr indent="685800" latinLnBrk="0">
      <a:defRPr sz="1200">
        <a:solidFill>
          <a:srgbClr val="FFFFFF"/>
        </a:solidFill>
        <a:latin typeface="+mn-lt"/>
        <a:ea typeface="+mn-ea"/>
        <a:cs typeface="+mn-cs"/>
        <a:sym typeface="Palatino Linotype"/>
      </a:defRPr>
    </a:lvl4pPr>
    <a:lvl5pPr indent="914400" latinLnBrk="0">
      <a:defRPr sz="1200">
        <a:solidFill>
          <a:srgbClr val="FFFFFF"/>
        </a:solidFill>
        <a:latin typeface="+mn-lt"/>
        <a:ea typeface="+mn-ea"/>
        <a:cs typeface="+mn-cs"/>
        <a:sym typeface="Palatino Linotype"/>
      </a:defRPr>
    </a:lvl5pPr>
    <a:lvl6pPr indent="1143000" latinLnBrk="0">
      <a:defRPr sz="1200">
        <a:solidFill>
          <a:srgbClr val="FFFFFF"/>
        </a:solidFill>
        <a:latin typeface="+mn-lt"/>
        <a:ea typeface="+mn-ea"/>
        <a:cs typeface="+mn-cs"/>
        <a:sym typeface="Palatino Linotype"/>
      </a:defRPr>
    </a:lvl6pPr>
    <a:lvl7pPr indent="1371600" latinLnBrk="0">
      <a:defRPr sz="1200">
        <a:solidFill>
          <a:srgbClr val="FFFFFF"/>
        </a:solidFill>
        <a:latin typeface="+mn-lt"/>
        <a:ea typeface="+mn-ea"/>
        <a:cs typeface="+mn-cs"/>
        <a:sym typeface="Palatino Linotype"/>
      </a:defRPr>
    </a:lvl7pPr>
    <a:lvl8pPr indent="1600200" latinLnBrk="0">
      <a:defRPr sz="1200">
        <a:solidFill>
          <a:srgbClr val="FFFFFF"/>
        </a:solidFill>
        <a:latin typeface="+mn-lt"/>
        <a:ea typeface="+mn-ea"/>
        <a:cs typeface="+mn-cs"/>
        <a:sym typeface="Palatino Linotype"/>
      </a:defRPr>
    </a:lvl8pPr>
    <a:lvl9pPr indent="1828800" latinLnBrk="0">
      <a:defRPr sz="1200">
        <a:solidFill>
          <a:srgbClr val="FFFFFF"/>
        </a:solidFill>
        <a:latin typeface="+mn-lt"/>
        <a:ea typeface="+mn-ea"/>
        <a:cs typeface="+mn-cs"/>
        <a:sym typeface="Palatino Linotyp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TextBox 7"/>
          <p:cNvSpPr txBox="1"/>
          <p:nvPr/>
        </p:nvSpPr>
        <p:spPr>
          <a:xfrm>
            <a:off x="1828800" y="3168824"/>
            <a:ext cx="457200" cy="1016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6600">
                <a:solidFill>
                  <a:srgbClr val="FFFFFF"/>
                </a:solidFill>
                <a:effectLst>
                  <a:outerShdw blurRad="38100" dist="38100" dir="2700000" rotWithShape="0">
                    <a:srgbClr val="000000">
                      <a:alpha val="43137"/>
                    </a:srgbClr>
                  </a:outerShdw>
                </a:effectLst>
              </a:defRPr>
            </a:lvl1pPr>
          </a:lstStyle>
          <a:p>
            <a:r>
              <a:t>{</a:t>
            </a:r>
          </a:p>
        </p:txBody>
      </p:sp>
      <p:sp>
        <p:nvSpPr>
          <p:cNvPr id="16" name="Title Text"/>
          <p:cNvSpPr txBox="1">
            <a:spLocks noGrp="1"/>
          </p:cNvSpPr>
          <p:nvPr>
            <p:ph type="title"/>
          </p:nvPr>
        </p:nvSpPr>
        <p:spPr>
          <a:xfrm>
            <a:off x="777240" y="1219200"/>
            <a:ext cx="7543801" cy="2152650"/>
          </a:xfrm>
          <a:prstGeom prst="rect">
            <a:avLst/>
          </a:prstGeom>
        </p:spPr>
        <p:txBody>
          <a:bodyPr/>
          <a:lstStyle>
            <a:lvl1pPr>
              <a:defRPr sz="6000"/>
            </a:lvl1pPr>
          </a:lstStyle>
          <a:p>
            <a:r>
              <a:t>Title Text</a:t>
            </a:r>
          </a:p>
        </p:txBody>
      </p:sp>
      <p:sp>
        <p:nvSpPr>
          <p:cNvPr id="17" name="Body Level One…"/>
          <p:cNvSpPr txBox="1">
            <a:spLocks noGrp="1"/>
          </p:cNvSpPr>
          <p:nvPr>
            <p:ph type="body" sz="quarter" idx="1"/>
          </p:nvPr>
        </p:nvSpPr>
        <p:spPr>
          <a:xfrm>
            <a:off x="2133600" y="3375490"/>
            <a:ext cx="6172200" cy="685801"/>
          </a:xfrm>
          <a:prstGeom prst="rect">
            <a:avLst/>
          </a:prstGeom>
        </p:spPr>
        <p:txBody>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2" name="Title Text"/>
          <p:cNvSpPr txBox="1">
            <a:spLocks noGrp="1"/>
          </p:cNvSpPr>
          <p:nvPr>
            <p:ph type="title"/>
          </p:nvPr>
        </p:nvSpPr>
        <p:spPr>
          <a:prstGeom prst="rect">
            <a:avLst/>
          </a:prstGeom>
        </p:spPr>
        <p:txBody>
          <a:bodyPr/>
          <a:lstStyle/>
          <a:p>
            <a:r>
              <a:t>Title Text</a:t>
            </a:r>
          </a:p>
        </p:txBody>
      </p:sp>
      <p:sp>
        <p:nvSpPr>
          <p:cNvPr id="103" name="Body Level One…"/>
          <p:cNvSpPr txBox="1">
            <a:spLocks noGrp="1"/>
          </p:cNvSpPr>
          <p:nvPr>
            <p:ph type="body" sz="half" idx="1"/>
          </p:nvPr>
        </p:nvSpPr>
        <p:spPr>
          <a:xfrm>
            <a:off x="2133600" y="685801"/>
            <a:ext cx="5791200" cy="3505199"/>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609600" y="609601"/>
            <a:ext cx="2133600" cy="5181601"/>
          </a:xfrm>
          <a:prstGeom prst="rect">
            <a:avLst/>
          </a:prstGeom>
        </p:spPr>
        <p:txBody>
          <a:bodyPr/>
          <a:lstStyle/>
          <a:p>
            <a:r>
              <a:t>Title Text</a:t>
            </a:r>
          </a:p>
        </p:txBody>
      </p:sp>
      <p:sp>
        <p:nvSpPr>
          <p:cNvPr id="112" name="Body Level One…"/>
          <p:cNvSpPr txBox="1">
            <a:spLocks noGrp="1"/>
          </p:cNvSpPr>
          <p:nvPr>
            <p:ph type="body" sz="half" idx="1"/>
          </p:nvPr>
        </p:nvSpPr>
        <p:spPr>
          <a:xfrm>
            <a:off x="2895600" y="685801"/>
            <a:ext cx="5029200" cy="4572001"/>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28" name="Group"/>
          <p:cNvGrpSpPr/>
          <p:nvPr/>
        </p:nvGrpSpPr>
        <p:grpSpPr>
          <a:xfrm>
            <a:off x="342899" y="342899"/>
            <a:ext cx="8458201" cy="6134101"/>
            <a:chOff x="0" y="0"/>
            <a:chExt cx="8458200" cy="6134100"/>
          </a:xfrm>
        </p:grpSpPr>
        <p:sp>
          <p:nvSpPr>
            <p:cNvPr id="120" name="Line"/>
            <p:cNvSpPr/>
            <p:nvPr/>
          </p:nvSpPr>
          <p:spPr>
            <a:xfrm>
              <a:off x="88900" y="76200"/>
              <a:ext cx="8293101" cy="1"/>
            </a:xfrm>
            <a:prstGeom prst="line">
              <a:avLst/>
            </a:prstGeom>
            <a:noFill/>
            <a:ln w="3175" cap="flat">
              <a:solidFill>
                <a:srgbClr val="D1C9A7">
                  <a:alpha val="85000"/>
                </a:srgbClr>
              </a:solidFill>
              <a:prstDash val="solid"/>
              <a:miter lim="400000"/>
            </a:ln>
            <a:effectLst>
              <a:outerShdw dir="5400000"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pic>
          <p:nvPicPr>
            <p:cNvPr id="121" name="venetian_dingbat_2.tiff" descr="venetian_dingbat_2.tiff"/>
            <p:cNvPicPr>
              <a:picLocks noChangeAspect="1"/>
            </p:cNvPicPr>
            <p:nvPr/>
          </p:nvPicPr>
          <p:blipFill>
            <a:blip r:embed="rId3">
              <a:extLst/>
            </a:blip>
            <a:stretch>
              <a:fillRect/>
            </a:stretch>
          </p:blipFill>
          <p:spPr>
            <a:xfrm rot="10800000">
              <a:off x="8369300" y="0"/>
              <a:ext cx="88901" cy="88901"/>
            </a:xfrm>
            <a:prstGeom prst="rect">
              <a:avLst/>
            </a:prstGeom>
            <a:ln w="12700" cap="flat">
              <a:noFill/>
              <a:miter lim="400000"/>
            </a:ln>
            <a:effectLst/>
          </p:spPr>
        </p:pic>
        <p:pic>
          <p:nvPicPr>
            <p:cNvPr id="122" name="venetian_dingbat_2.tiff" descr="venetian_dingbat_2.tiff"/>
            <p:cNvPicPr>
              <a:picLocks noChangeAspect="1"/>
            </p:cNvPicPr>
            <p:nvPr/>
          </p:nvPicPr>
          <p:blipFill>
            <a:blip r:embed="rId3">
              <a:extLst/>
            </a:blip>
            <a:stretch>
              <a:fillRect/>
            </a:stretch>
          </p:blipFill>
          <p:spPr>
            <a:xfrm rot="10800000" flipH="1">
              <a:off x="0" y="0"/>
              <a:ext cx="88901" cy="88901"/>
            </a:xfrm>
            <a:prstGeom prst="rect">
              <a:avLst/>
            </a:prstGeom>
            <a:ln w="12700" cap="flat">
              <a:noFill/>
              <a:miter lim="400000"/>
            </a:ln>
            <a:effectLst/>
          </p:spPr>
        </p:pic>
        <p:pic>
          <p:nvPicPr>
            <p:cNvPr id="123" name="venetian_dingbat_2.tiff" descr="venetian_dingbat_2.tiff"/>
            <p:cNvPicPr>
              <a:picLocks noChangeAspect="1"/>
            </p:cNvPicPr>
            <p:nvPr/>
          </p:nvPicPr>
          <p:blipFill>
            <a:blip r:embed="rId3">
              <a:extLst/>
            </a:blip>
            <a:stretch>
              <a:fillRect/>
            </a:stretch>
          </p:blipFill>
          <p:spPr>
            <a:xfrm flipH="1">
              <a:off x="8369300" y="6045200"/>
              <a:ext cx="88901" cy="88901"/>
            </a:xfrm>
            <a:prstGeom prst="rect">
              <a:avLst/>
            </a:prstGeom>
            <a:ln w="12700" cap="flat">
              <a:noFill/>
              <a:miter lim="400000"/>
            </a:ln>
            <a:effectLst>
              <a:outerShdw dir="5400000" rotWithShape="0">
                <a:srgbClr val="D1C9A7">
                  <a:alpha val="42500"/>
                </a:srgbClr>
              </a:outerShdw>
            </a:effectLst>
          </p:spPr>
        </p:pic>
        <p:pic>
          <p:nvPicPr>
            <p:cNvPr id="124" name="venetian_dingbat_2.tiff" descr="venetian_dingbat_2.tiff"/>
            <p:cNvPicPr>
              <a:picLocks noChangeAspect="1"/>
            </p:cNvPicPr>
            <p:nvPr/>
          </p:nvPicPr>
          <p:blipFill>
            <a:blip r:embed="rId3">
              <a:extLst/>
            </a:blip>
            <a:stretch>
              <a:fillRect/>
            </a:stretch>
          </p:blipFill>
          <p:spPr>
            <a:xfrm>
              <a:off x="0" y="6045200"/>
              <a:ext cx="88901" cy="88901"/>
            </a:xfrm>
            <a:prstGeom prst="rect">
              <a:avLst/>
            </a:prstGeom>
            <a:ln w="12700" cap="flat">
              <a:noFill/>
              <a:miter lim="400000"/>
            </a:ln>
            <a:effectLst/>
          </p:spPr>
        </p:pic>
        <p:sp>
          <p:nvSpPr>
            <p:cNvPr id="125" name="Line"/>
            <p:cNvSpPr/>
            <p:nvPr/>
          </p:nvSpPr>
          <p:spPr>
            <a:xfrm>
              <a:off x="88900" y="6057900"/>
              <a:ext cx="8293101" cy="1"/>
            </a:xfrm>
            <a:prstGeom prst="line">
              <a:avLst/>
            </a:prstGeom>
            <a:noFill/>
            <a:ln w="3175" cap="flat">
              <a:solidFill>
                <a:srgbClr val="D1C9A7">
                  <a:alpha val="85000"/>
                </a:srgbClr>
              </a:solidFill>
              <a:prstDash val="solid"/>
              <a:miter lim="400000"/>
            </a:ln>
            <a:effectLst>
              <a:outerShdw dir="5400000"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sp>
          <p:nvSpPr>
            <p:cNvPr id="126" name="Line"/>
            <p:cNvSpPr/>
            <p:nvPr/>
          </p:nvSpPr>
          <p:spPr>
            <a:xfrm flipH="1">
              <a:off x="8369300" y="76200"/>
              <a:ext cx="1" cy="5994401"/>
            </a:xfrm>
            <a:prstGeom prst="line">
              <a:avLst/>
            </a:prstGeom>
            <a:noFill/>
            <a:ln w="3175" cap="flat">
              <a:solidFill>
                <a:srgbClr val="D1C9A7">
                  <a:alpha val="85000"/>
                </a:srgbClr>
              </a:solidFill>
              <a:prstDash val="solid"/>
              <a:miter lim="400000"/>
            </a:ln>
            <a:effectLst>
              <a:outerShdw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sp>
          <p:nvSpPr>
            <p:cNvPr id="127" name="Line"/>
            <p:cNvSpPr/>
            <p:nvPr/>
          </p:nvSpPr>
          <p:spPr>
            <a:xfrm flipH="1">
              <a:off x="88900" y="76199"/>
              <a:ext cx="1" cy="5981701"/>
            </a:xfrm>
            <a:prstGeom prst="line">
              <a:avLst/>
            </a:prstGeom>
            <a:noFill/>
            <a:ln w="3175" cap="flat">
              <a:solidFill>
                <a:srgbClr val="D1C9A7">
                  <a:alpha val="85000"/>
                </a:srgbClr>
              </a:solidFill>
              <a:prstDash val="solid"/>
              <a:miter lim="400000"/>
            </a:ln>
            <a:effectLst>
              <a:outerShdw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grpSp>
      <p:sp>
        <p:nvSpPr>
          <p:cNvPr id="129" name="Image"/>
          <p:cNvSpPr>
            <a:spLocks noGrp="1"/>
          </p:cNvSpPr>
          <p:nvPr>
            <p:ph type="pic" sz="half" idx="13"/>
          </p:nvPr>
        </p:nvSpPr>
        <p:spPr>
          <a:xfrm>
            <a:off x="4864100" y="1485900"/>
            <a:ext cx="3430577" cy="3886200"/>
          </a:xfrm>
          <a:prstGeom prst="rect">
            <a:avLst/>
          </a:prstGeom>
          <a:ln w="9525">
            <a:round/>
          </a:ln>
        </p:spPr>
        <p:txBody>
          <a:bodyPr lIns="91439" rIns="91439" anchor="t">
            <a:noAutofit/>
          </a:bodyPr>
          <a:lstStyle/>
          <a:p>
            <a:endParaRPr/>
          </a:p>
        </p:txBody>
      </p:sp>
      <p:sp>
        <p:nvSpPr>
          <p:cNvPr id="130" name="Title Text"/>
          <p:cNvSpPr txBox="1">
            <a:spLocks noGrp="1"/>
          </p:cNvSpPr>
          <p:nvPr>
            <p:ph type="title"/>
          </p:nvPr>
        </p:nvSpPr>
        <p:spPr>
          <a:xfrm>
            <a:off x="800099" y="2146300"/>
            <a:ext cx="3594101" cy="1651001"/>
          </a:xfrm>
          <a:prstGeom prst="rect">
            <a:avLst/>
          </a:prstGeom>
        </p:spPr>
        <p:txBody>
          <a:bodyPr lIns="50800" tIns="50800" rIns="50800" bIns="50800">
            <a:noAutofit/>
          </a:bodyPr>
          <a:lstStyle>
            <a:lvl1pPr algn="ctr" defTabSz="406400">
              <a:lnSpc>
                <a:spcPct val="90000"/>
              </a:lnSpc>
              <a:defRPr sz="4800" cap="all">
                <a:solidFill>
                  <a:srgbClr val="AF6D51"/>
                </a:solidFill>
                <a:latin typeface="Baskerville"/>
                <a:ea typeface="Baskerville"/>
                <a:cs typeface="Baskerville"/>
                <a:sym typeface="Baskerville"/>
              </a:defRPr>
            </a:lvl1pPr>
          </a:lstStyle>
          <a:p>
            <a:pPr>
              <a:defRPr>
                <a:effectLst/>
              </a:defRPr>
            </a:pPr>
            <a:r>
              <a:t>Title Text</a:t>
            </a:r>
          </a:p>
        </p:txBody>
      </p:sp>
      <p:sp>
        <p:nvSpPr>
          <p:cNvPr id="131" name="Body Level One…"/>
          <p:cNvSpPr txBox="1">
            <a:spLocks noGrp="1"/>
          </p:cNvSpPr>
          <p:nvPr>
            <p:ph type="body" sz="quarter" idx="1"/>
          </p:nvPr>
        </p:nvSpPr>
        <p:spPr>
          <a:xfrm>
            <a:off x="800099" y="3797300"/>
            <a:ext cx="3594101" cy="1003300"/>
          </a:xfrm>
          <a:prstGeom prst="rect">
            <a:avLst/>
          </a:prstGeom>
        </p:spPr>
        <p:txBody>
          <a:bodyPr lIns="50800" tIns="50800" rIns="50800" bIns="50800" anchor="t">
            <a:noAutofit/>
          </a:bodyPr>
          <a:lstStyle>
            <a:lvl1pPr marL="0" indent="0" algn="ctr" defTabSz="406400">
              <a:spcBef>
                <a:spcPts val="0"/>
              </a:spcBef>
              <a:buSzTx/>
              <a:buNone/>
              <a:defRPr sz="2200">
                <a:solidFill>
                  <a:srgbClr val="7B5E2F"/>
                </a:solidFill>
                <a:latin typeface="Baskerville"/>
                <a:ea typeface="Baskerville"/>
                <a:cs typeface="Baskerville"/>
                <a:sym typeface="Baskerville"/>
              </a:defRPr>
            </a:lvl1pPr>
            <a:lvl2pPr marL="0" indent="0" algn="ctr" defTabSz="406400">
              <a:spcBef>
                <a:spcPts val="0"/>
              </a:spcBef>
              <a:buSzTx/>
              <a:buNone/>
              <a:defRPr sz="2200">
                <a:solidFill>
                  <a:srgbClr val="7B5E2F"/>
                </a:solidFill>
                <a:latin typeface="Baskerville"/>
                <a:ea typeface="Baskerville"/>
                <a:cs typeface="Baskerville"/>
                <a:sym typeface="Baskerville"/>
              </a:defRPr>
            </a:lvl2pPr>
            <a:lvl3pPr marL="0" indent="0" algn="ctr" defTabSz="406400">
              <a:spcBef>
                <a:spcPts val="0"/>
              </a:spcBef>
              <a:buSzTx/>
              <a:buNone/>
              <a:defRPr sz="2200">
                <a:solidFill>
                  <a:srgbClr val="7B5E2F"/>
                </a:solidFill>
                <a:latin typeface="Baskerville"/>
                <a:ea typeface="Baskerville"/>
                <a:cs typeface="Baskerville"/>
                <a:sym typeface="Baskerville"/>
              </a:defRPr>
            </a:lvl3pPr>
            <a:lvl4pPr marL="0" indent="0" algn="ctr" defTabSz="406400">
              <a:spcBef>
                <a:spcPts val="0"/>
              </a:spcBef>
              <a:buSzTx/>
              <a:buNone/>
              <a:defRPr sz="2200">
                <a:solidFill>
                  <a:srgbClr val="7B5E2F"/>
                </a:solidFill>
                <a:latin typeface="Baskerville"/>
                <a:ea typeface="Baskerville"/>
                <a:cs typeface="Baskerville"/>
                <a:sym typeface="Baskerville"/>
              </a:defRPr>
            </a:lvl4pPr>
            <a:lvl5pPr marL="0" indent="0" algn="ctr" defTabSz="406400">
              <a:spcBef>
                <a:spcPts val="0"/>
              </a:spcBef>
              <a:buSzTx/>
              <a:buNone/>
              <a:defRPr sz="22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2" name="Slide Number"/>
          <p:cNvSpPr txBox="1">
            <a:spLocks noGrp="1"/>
          </p:cNvSpPr>
          <p:nvPr>
            <p:ph type="sldNum" sz="quarter" idx="2"/>
          </p:nvPr>
        </p:nvSpPr>
        <p:spPr>
          <a:xfrm>
            <a:off x="4464050" y="6299200"/>
            <a:ext cx="215901" cy="215900"/>
          </a:xfrm>
          <a:prstGeom prst="rect">
            <a:avLst/>
          </a:prstGeom>
          <a:gradFill>
            <a:gsLst>
              <a:gs pos="0">
                <a:srgbClr val="F1ECD6"/>
              </a:gs>
              <a:gs pos="100000">
                <a:srgbClr val="F1E6BD"/>
              </a:gs>
            </a:gsLst>
            <a:lin ang="5400000"/>
          </a:gradFill>
        </p:spPr>
        <p:txBody>
          <a:bodyPr lIns="50800" tIns="50800" rIns="50800" bIns="50800" anchor="t"/>
          <a:lstStyle>
            <a:lvl1pPr algn="ctr" defTabSz="406400">
              <a:defRPr sz="800">
                <a:solidFill>
                  <a:srgbClr val="63482A"/>
                </a:solidFill>
                <a:latin typeface="Baskerville SemiBold"/>
                <a:ea typeface="Baskerville SemiBold"/>
                <a:cs typeface="Baskerville SemiBold"/>
                <a:sym typeface="Baskerville SemiBold"/>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9" name="Image"/>
          <p:cNvSpPr>
            <a:spLocks noGrp="1"/>
          </p:cNvSpPr>
          <p:nvPr>
            <p:ph type="pic" sz="quarter" idx="13"/>
          </p:nvPr>
        </p:nvSpPr>
        <p:spPr>
          <a:xfrm>
            <a:off x="482600" y="495300"/>
            <a:ext cx="2871080" cy="3860800"/>
          </a:xfrm>
          <a:prstGeom prst="rect">
            <a:avLst/>
          </a:prstGeom>
          <a:ln w="9525">
            <a:round/>
          </a:ln>
        </p:spPr>
        <p:txBody>
          <a:bodyPr lIns="91439" rIns="91439" anchor="t">
            <a:noAutofit/>
          </a:bodyPr>
          <a:lstStyle/>
          <a:p>
            <a:endParaRPr/>
          </a:p>
        </p:txBody>
      </p:sp>
      <p:sp>
        <p:nvSpPr>
          <p:cNvPr id="140" name="Image"/>
          <p:cNvSpPr>
            <a:spLocks noGrp="1"/>
          </p:cNvSpPr>
          <p:nvPr>
            <p:ph type="pic" sz="half" idx="14"/>
          </p:nvPr>
        </p:nvSpPr>
        <p:spPr>
          <a:xfrm>
            <a:off x="3492500" y="495300"/>
            <a:ext cx="5143500" cy="3866555"/>
          </a:xfrm>
          <a:prstGeom prst="rect">
            <a:avLst/>
          </a:prstGeom>
          <a:ln w="9525">
            <a:round/>
          </a:ln>
        </p:spPr>
        <p:txBody>
          <a:bodyPr lIns="91439" rIns="91439" anchor="t">
            <a:noAutofit/>
          </a:bodyPr>
          <a:lstStyle/>
          <a:p>
            <a:endParaRPr/>
          </a:p>
        </p:txBody>
      </p:sp>
      <p:sp>
        <p:nvSpPr>
          <p:cNvPr id="141" name="Title Text"/>
          <p:cNvSpPr txBox="1">
            <a:spLocks noGrp="1"/>
          </p:cNvSpPr>
          <p:nvPr>
            <p:ph type="title"/>
          </p:nvPr>
        </p:nvSpPr>
        <p:spPr>
          <a:xfrm>
            <a:off x="584200" y="5016500"/>
            <a:ext cx="7988300" cy="825500"/>
          </a:xfrm>
          <a:prstGeom prst="rect">
            <a:avLst/>
          </a:prstGeom>
          <a:effectLst>
            <a:outerShdw blurRad="12700" dist="25400" dir="16200000" rotWithShape="0">
              <a:srgbClr val="000000">
                <a:alpha val="30000"/>
              </a:srgbClr>
            </a:outerShdw>
          </a:effectLst>
        </p:spPr>
        <p:txBody>
          <a:bodyPr lIns="50800" tIns="50800" rIns="50800" bIns="50800">
            <a:noAutofit/>
          </a:bodyPr>
          <a:lstStyle>
            <a:lvl1pPr algn="ctr" defTabSz="406400">
              <a:lnSpc>
                <a:spcPct val="90000"/>
              </a:lnSpc>
              <a:defRPr sz="5400" cap="all" spc="270">
                <a:solidFill>
                  <a:srgbClr val="FBF9E6"/>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42" name="Body Level One…"/>
          <p:cNvSpPr txBox="1">
            <a:spLocks noGrp="1"/>
          </p:cNvSpPr>
          <p:nvPr>
            <p:ph type="body" sz="quarter" idx="1"/>
          </p:nvPr>
        </p:nvSpPr>
        <p:spPr>
          <a:xfrm>
            <a:off x="584200" y="5842000"/>
            <a:ext cx="7988300" cy="622300"/>
          </a:xfrm>
          <a:prstGeom prst="rect">
            <a:avLst/>
          </a:prstGeom>
          <a:effectLst>
            <a:outerShdw blurRad="12700" dist="25400" dir="16200000" rotWithShape="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3" name="Slide Number"/>
          <p:cNvSpPr txBox="1">
            <a:spLocks noGrp="1"/>
          </p:cNvSpPr>
          <p:nvPr>
            <p:ph type="sldNum" sz="quarter" idx="2"/>
          </p:nvPr>
        </p:nvSpPr>
        <p:spPr>
          <a:xfrm>
            <a:off x="4445000" y="6324600"/>
            <a:ext cx="266700" cy="304800"/>
          </a:xfrm>
          <a:prstGeom prst="rect">
            <a:avLst/>
          </a:prstGeom>
          <a:effectLst>
            <a:outerShdw blurRad="12700" dist="12700" dir="5400000" rotWithShape="0">
              <a:srgbClr val="FFFFFF">
                <a:alpha val="20000"/>
              </a:srgbClr>
            </a:outerShdw>
          </a:effectLst>
        </p:spPr>
        <p:txBody>
          <a:bodyPr lIns="50800" tIns="50800" rIns="50800" bIns="50800" anchor="t"/>
          <a:lstStyle>
            <a:lvl1pPr algn="ctr" defTabSz="406400">
              <a:defRPr sz="12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0" name="Image"/>
          <p:cNvSpPr>
            <a:spLocks noGrp="1"/>
          </p:cNvSpPr>
          <p:nvPr>
            <p:ph type="pic" sz="quarter" idx="13"/>
          </p:nvPr>
        </p:nvSpPr>
        <p:spPr>
          <a:xfrm>
            <a:off x="482599" y="495299"/>
            <a:ext cx="2871082" cy="3860801"/>
          </a:xfrm>
          <a:prstGeom prst="rect">
            <a:avLst/>
          </a:prstGeom>
          <a:ln w="9525">
            <a:round/>
          </a:ln>
        </p:spPr>
        <p:txBody>
          <a:bodyPr lIns="91439" rIns="91439" anchor="t">
            <a:noAutofit/>
          </a:bodyPr>
          <a:lstStyle/>
          <a:p>
            <a:endParaRPr/>
          </a:p>
        </p:txBody>
      </p:sp>
      <p:sp>
        <p:nvSpPr>
          <p:cNvPr id="151" name="Image"/>
          <p:cNvSpPr>
            <a:spLocks noGrp="1"/>
          </p:cNvSpPr>
          <p:nvPr>
            <p:ph type="pic" sz="half" idx="14"/>
          </p:nvPr>
        </p:nvSpPr>
        <p:spPr>
          <a:xfrm>
            <a:off x="3492500" y="495299"/>
            <a:ext cx="5143500" cy="3866556"/>
          </a:xfrm>
          <a:prstGeom prst="rect">
            <a:avLst/>
          </a:prstGeom>
          <a:ln w="9525">
            <a:round/>
          </a:ln>
        </p:spPr>
        <p:txBody>
          <a:bodyPr lIns="91439" rIns="91439" anchor="t">
            <a:noAutofit/>
          </a:bodyPr>
          <a:lstStyle/>
          <a:p>
            <a:endParaRPr/>
          </a:p>
        </p:txBody>
      </p:sp>
      <p:sp>
        <p:nvSpPr>
          <p:cNvPr id="152" name="Title Text"/>
          <p:cNvSpPr txBox="1">
            <a:spLocks noGrp="1"/>
          </p:cNvSpPr>
          <p:nvPr>
            <p:ph type="title"/>
          </p:nvPr>
        </p:nvSpPr>
        <p:spPr>
          <a:xfrm>
            <a:off x="584199" y="5016500"/>
            <a:ext cx="7988301" cy="825501"/>
          </a:xfrm>
          <a:prstGeom prst="rect">
            <a:avLst/>
          </a:prstGeom>
          <a:effectLst>
            <a:outerShdw dist="12700" dir="16200000" rotWithShape="0">
              <a:srgbClr val="000000">
                <a:alpha val="30000"/>
              </a:srgbClr>
            </a:outerShdw>
          </a:effectLst>
        </p:spPr>
        <p:txBody>
          <a:bodyPr lIns="50800" tIns="50800" rIns="50800" bIns="50800">
            <a:noAutofit/>
          </a:bodyPr>
          <a:lstStyle>
            <a:lvl1pPr algn="ctr" defTabSz="406400">
              <a:lnSpc>
                <a:spcPct val="90000"/>
              </a:lnSpc>
              <a:defRPr sz="5200" cap="all" spc="260">
                <a:solidFill>
                  <a:srgbClr val="FBF9E6"/>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53" name="Body Level One…"/>
          <p:cNvSpPr txBox="1">
            <a:spLocks noGrp="1"/>
          </p:cNvSpPr>
          <p:nvPr>
            <p:ph type="body" sz="quarter" idx="1"/>
          </p:nvPr>
        </p:nvSpPr>
        <p:spPr>
          <a:xfrm>
            <a:off x="584199" y="5842000"/>
            <a:ext cx="7988301" cy="622300"/>
          </a:xfrm>
          <a:prstGeom prst="rect">
            <a:avLst/>
          </a:prstGeom>
          <a:effectLst>
            <a:outerShdw dist="12700" dir="16200000" rotWithShape="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4" name="Slide Number"/>
          <p:cNvSpPr txBox="1">
            <a:spLocks noGrp="1"/>
          </p:cNvSpPr>
          <p:nvPr>
            <p:ph type="sldNum" sz="quarter" idx="2"/>
          </p:nvPr>
        </p:nvSpPr>
        <p:spPr>
          <a:xfrm>
            <a:off x="4451349" y="6324600"/>
            <a:ext cx="254001" cy="279400"/>
          </a:xfrm>
          <a:prstGeom prst="rect">
            <a:avLst/>
          </a:prstGeom>
          <a:effectLst>
            <a:outerShdw dir="5400000" rotWithShape="0">
              <a:srgbClr val="FFFFFF">
                <a:alpha val="20000"/>
              </a:srgbClr>
            </a:outerShdw>
          </a:effectLst>
        </p:spPr>
        <p:txBody>
          <a:bodyPr lIns="50800" tIns="50800" rIns="50800" bIns="50800" anchor="t"/>
          <a:lstStyle>
            <a:lvl1pPr algn="ctr" defTabSz="406400">
              <a:defRPr sz="11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1" name="Image"/>
          <p:cNvSpPr>
            <a:spLocks noGrp="1"/>
          </p:cNvSpPr>
          <p:nvPr>
            <p:ph type="pic" sz="quarter" idx="13"/>
          </p:nvPr>
        </p:nvSpPr>
        <p:spPr>
          <a:xfrm>
            <a:off x="482599" y="495299"/>
            <a:ext cx="2871081" cy="3860801"/>
          </a:xfrm>
          <a:prstGeom prst="rect">
            <a:avLst/>
          </a:prstGeom>
          <a:ln w="9525">
            <a:round/>
          </a:ln>
        </p:spPr>
        <p:txBody>
          <a:bodyPr lIns="91439" rIns="91439" anchor="t">
            <a:noAutofit/>
          </a:bodyPr>
          <a:lstStyle/>
          <a:p>
            <a:endParaRPr/>
          </a:p>
        </p:txBody>
      </p:sp>
      <p:sp>
        <p:nvSpPr>
          <p:cNvPr id="162" name="Image"/>
          <p:cNvSpPr>
            <a:spLocks noGrp="1"/>
          </p:cNvSpPr>
          <p:nvPr>
            <p:ph type="pic" sz="half" idx="14"/>
          </p:nvPr>
        </p:nvSpPr>
        <p:spPr>
          <a:xfrm>
            <a:off x="3492500" y="495299"/>
            <a:ext cx="5143500" cy="3866556"/>
          </a:xfrm>
          <a:prstGeom prst="rect">
            <a:avLst/>
          </a:prstGeom>
          <a:ln w="9525">
            <a:round/>
          </a:ln>
        </p:spPr>
        <p:txBody>
          <a:bodyPr lIns="91439" rIns="91439" anchor="t">
            <a:noAutofit/>
          </a:bodyPr>
          <a:lstStyle/>
          <a:p>
            <a:endParaRPr/>
          </a:p>
        </p:txBody>
      </p:sp>
      <p:sp>
        <p:nvSpPr>
          <p:cNvPr id="163" name="Title Text"/>
          <p:cNvSpPr txBox="1">
            <a:spLocks noGrp="1"/>
          </p:cNvSpPr>
          <p:nvPr>
            <p:ph type="title"/>
          </p:nvPr>
        </p:nvSpPr>
        <p:spPr>
          <a:xfrm>
            <a:off x="584199" y="5016500"/>
            <a:ext cx="7988301" cy="825501"/>
          </a:xfrm>
          <a:prstGeom prst="rect">
            <a:avLst/>
          </a:prstGeom>
          <a:effectLst>
            <a:outerShdw dir="16200000" rotWithShape="0">
              <a:srgbClr val="000000">
                <a:alpha val="30000"/>
              </a:srgbClr>
            </a:outerShdw>
          </a:effectLst>
        </p:spPr>
        <p:txBody>
          <a:bodyPr lIns="50800" tIns="50800" rIns="50800" bIns="50800">
            <a:noAutofit/>
          </a:bodyPr>
          <a:lstStyle>
            <a:lvl1pPr algn="ctr" defTabSz="406400">
              <a:lnSpc>
                <a:spcPct val="90000"/>
              </a:lnSpc>
              <a:defRPr sz="5000" cap="all" spc="250">
                <a:solidFill>
                  <a:srgbClr val="FBF9E6"/>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64" name="Body Level One…"/>
          <p:cNvSpPr txBox="1">
            <a:spLocks noGrp="1"/>
          </p:cNvSpPr>
          <p:nvPr>
            <p:ph type="body" sz="quarter" idx="1"/>
          </p:nvPr>
        </p:nvSpPr>
        <p:spPr>
          <a:xfrm>
            <a:off x="584199" y="5842000"/>
            <a:ext cx="7988301" cy="622300"/>
          </a:xfrm>
          <a:prstGeom prst="rect">
            <a:avLst/>
          </a:prstGeom>
          <a:effectLst>
            <a:outerShdw dir="16200000" rotWithShape="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5" name="Slide Number"/>
          <p:cNvSpPr txBox="1">
            <a:spLocks noGrp="1"/>
          </p:cNvSpPr>
          <p:nvPr>
            <p:ph type="sldNum" sz="quarter" idx="2"/>
          </p:nvPr>
        </p:nvSpPr>
        <p:spPr>
          <a:xfrm>
            <a:off x="4464049" y="6324600"/>
            <a:ext cx="228601" cy="241300"/>
          </a:xfrm>
          <a:prstGeom prst="rect">
            <a:avLst/>
          </a:prstGeom>
          <a:effectLst>
            <a:outerShdw dir="5400000" rotWithShape="0">
              <a:srgbClr val="FFFFFF">
                <a:alpha val="20000"/>
              </a:srgbClr>
            </a:outerShdw>
          </a:effectLst>
        </p:spPr>
        <p:txBody>
          <a:bodyPr lIns="50800" tIns="50800" rIns="50800" bIns="50800" anchor="t"/>
          <a:lstStyle>
            <a:lvl1pPr algn="ctr" defTabSz="406400">
              <a:defRPr sz="9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2" name="Title Text"/>
          <p:cNvSpPr txBox="1">
            <a:spLocks noGrp="1"/>
          </p:cNvSpPr>
          <p:nvPr>
            <p:ph type="title"/>
          </p:nvPr>
        </p:nvSpPr>
        <p:spPr>
          <a:xfrm>
            <a:off x="580429" y="2143125"/>
            <a:ext cx="7983142" cy="1598415"/>
          </a:xfrm>
          <a:prstGeom prst="rect">
            <a:avLst/>
          </a:prstGeom>
          <a:effectLst>
            <a:outerShdw blurRad="12700" dir="5400000" rotWithShape="0">
              <a:srgbClr val="FFFFFF"/>
            </a:outerShdw>
          </a:effectLst>
        </p:spPr>
        <p:txBody>
          <a:bodyPr lIns="35718" tIns="35718" rIns="35718" bIns="35718"/>
          <a:lstStyle>
            <a:lvl1pPr algn="ctr" defTabSz="410765">
              <a:lnSpc>
                <a:spcPct val="90000"/>
              </a:lnSpc>
              <a:defRPr sz="4400" cap="all" spc="220">
                <a:solidFill>
                  <a:srgbClr val="4F5C3F">
                    <a:alpha val="69000"/>
                  </a:srgbClr>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73" name="Body Level One…"/>
          <p:cNvSpPr txBox="1">
            <a:spLocks noGrp="1"/>
          </p:cNvSpPr>
          <p:nvPr>
            <p:ph type="body" sz="quarter" idx="1"/>
          </p:nvPr>
        </p:nvSpPr>
        <p:spPr>
          <a:xfrm>
            <a:off x="580429" y="3732609"/>
            <a:ext cx="7983142" cy="910829"/>
          </a:xfrm>
          <a:prstGeom prst="rect">
            <a:avLst/>
          </a:prstGeom>
        </p:spPr>
        <p:txBody>
          <a:bodyPr lIns="35718" tIns="35718" rIns="35718" bIns="35718" anchor="t"/>
          <a:lstStyle>
            <a:lvl1pPr marL="0" indent="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0" indent="2286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0" indent="4572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0" indent="6858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0" indent="9144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4458196" y="6322218"/>
            <a:ext cx="236538"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1" name="Image"/>
          <p:cNvSpPr>
            <a:spLocks noGrp="1"/>
          </p:cNvSpPr>
          <p:nvPr>
            <p:ph type="pic" sz="half" idx="13"/>
          </p:nvPr>
        </p:nvSpPr>
        <p:spPr>
          <a:xfrm>
            <a:off x="5375671" y="1214437"/>
            <a:ext cx="3286126" cy="4348759"/>
          </a:xfrm>
          <a:prstGeom prst="rect">
            <a:avLst/>
          </a:prstGeom>
          <a:ln w="9525">
            <a:round/>
          </a:ln>
        </p:spPr>
        <p:txBody>
          <a:bodyPr lIns="91439" rIns="91439" anchor="t">
            <a:noAutofit/>
          </a:bodyPr>
          <a:lstStyle/>
          <a:p>
            <a:endParaRPr/>
          </a:p>
        </p:txBody>
      </p:sp>
      <p:sp>
        <p:nvSpPr>
          <p:cNvPr id="182" name="Title Text"/>
          <p:cNvSpPr txBox="1">
            <a:spLocks noGrp="1"/>
          </p:cNvSpPr>
          <p:nvPr>
            <p:ph type="title"/>
          </p:nvPr>
        </p:nvSpPr>
        <p:spPr>
          <a:xfrm>
            <a:off x="214312" y="1250156"/>
            <a:ext cx="5152431" cy="2348509"/>
          </a:xfrm>
          <a:prstGeom prst="rect">
            <a:avLst/>
          </a:prstGeom>
          <a:effectLst>
            <a:outerShdw blurRad="12700" dir="5400000" rotWithShape="0">
              <a:srgbClr val="FFFFFF"/>
            </a:outerShdw>
          </a:effectLst>
        </p:spPr>
        <p:txBody>
          <a:bodyPr lIns="35718" tIns="35718" rIns="35718" bIns="35718"/>
          <a:lstStyle>
            <a:lvl1pPr algn="ctr" defTabSz="410765">
              <a:lnSpc>
                <a:spcPct val="90000"/>
              </a:lnSpc>
              <a:defRPr sz="4400" cap="all" spc="220">
                <a:solidFill>
                  <a:srgbClr val="4F5C3F">
                    <a:alpha val="69000"/>
                  </a:srgbClr>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83" name="Body Level One…"/>
          <p:cNvSpPr txBox="1">
            <a:spLocks noGrp="1"/>
          </p:cNvSpPr>
          <p:nvPr>
            <p:ph type="body" sz="quarter" idx="1"/>
          </p:nvPr>
        </p:nvSpPr>
        <p:spPr>
          <a:xfrm>
            <a:off x="214312" y="3634382"/>
            <a:ext cx="5152431" cy="1928814"/>
          </a:xfrm>
          <a:prstGeom prst="rect">
            <a:avLst/>
          </a:prstGeom>
        </p:spPr>
        <p:txBody>
          <a:bodyPr lIns="35718" tIns="35718" rIns="35718" bIns="35718" anchor="t"/>
          <a:lstStyle>
            <a:lvl1pPr marL="0" indent="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0" indent="2286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0" indent="4572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0" indent="6858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0" indent="9144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4458196" y="6322218"/>
            <a:ext cx="236538"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580429" y="35718"/>
            <a:ext cx="7983142" cy="1428751"/>
          </a:xfrm>
          <a:prstGeom prst="rect">
            <a:avLst/>
          </a:prstGeom>
        </p:spPr>
        <p:txBody>
          <a:bodyPr lIns="35718" tIns="35718" rIns="35718" bIns="35718" anchor="ctr"/>
          <a:lstStyle>
            <a:lvl1pPr algn="ctr" defTabSz="410765">
              <a:lnSpc>
                <a:spcPct val="90000"/>
              </a:lnSpc>
              <a:defRPr sz="4400" cap="all" spc="220">
                <a:solidFill>
                  <a:srgbClr val="FBF9E6"/>
                </a:solidFill>
                <a:effectLst>
                  <a:outerShdw blurRad="25400" dist="25400" dir="16200000" rotWithShape="0">
                    <a:srgbClr val="3A3A3A">
                      <a:alpha val="70000"/>
                    </a:srgbClr>
                  </a:outerShdw>
                </a:effectLst>
                <a:latin typeface="Georgia"/>
                <a:ea typeface="Georgia"/>
                <a:cs typeface="Georgia"/>
                <a:sym typeface="Georgia"/>
              </a:defRPr>
            </a:lvl1pPr>
          </a:lstStyle>
          <a:p>
            <a:r>
              <a:t>Title Text</a:t>
            </a:r>
          </a:p>
        </p:txBody>
      </p:sp>
      <p:sp>
        <p:nvSpPr>
          <p:cNvPr id="192" name="Body Level One…"/>
          <p:cNvSpPr txBox="1">
            <a:spLocks noGrp="1"/>
          </p:cNvSpPr>
          <p:nvPr>
            <p:ph type="body" idx="1"/>
          </p:nvPr>
        </p:nvSpPr>
        <p:spPr>
          <a:xfrm>
            <a:off x="580429" y="1902023"/>
            <a:ext cx="7983142" cy="4375548"/>
          </a:xfrm>
          <a:prstGeom prst="rect">
            <a:avLst/>
          </a:prstGeom>
        </p:spPr>
        <p:txBody>
          <a:bodyPr lIns="35718" tIns="35718" rIns="35718" bIns="35718"/>
          <a:lstStyle>
            <a:lvl1pPr marL="2878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7196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11514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15832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20150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4458195" y="6322218"/>
            <a:ext cx="236539"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Johnny Appleseed"/>
          <p:cNvSpPr txBox="1">
            <a:spLocks noGrp="1"/>
          </p:cNvSpPr>
          <p:nvPr>
            <p:ph type="body" sz="quarter" idx="13"/>
          </p:nvPr>
        </p:nvSpPr>
        <p:spPr>
          <a:xfrm>
            <a:off x="913592" y="4473773"/>
            <a:ext cx="7313415" cy="357188"/>
          </a:xfrm>
          <a:prstGeom prst="rect">
            <a:avLst/>
          </a:prstGeom>
        </p:spPr>
        <p:txBody>
          <a:bodyPr lIns="35718" tIns="35718" rIns="35718" bIns="35718">
            <a:spAutoFit/>
          </a:bodyPr>
          <a:lstStyle>
            <a:lvl1pPr marL="0" indent="0" algn="ctr" defTabSz="410765">
              <a:spcBef>
                <a:spcPts val="0"/>
              </a:spcBef>
              <a:buSzTx/>
              <a:buNone/>
              <a:defRPr sz="1800" i="1">
                <a:solidFill>
                  <a:srgbClr val="4F5C3F"/>
                </a:solidFill>
                <a:effectLst>
                  <a:outerShdw blurRad="25400" dist="12700" rotWithShape="0">
                    <a:srgbClr val="FFFFFF">
                      <a:alpha val="45000"/>
                    </a:srgbClr>
                  </a:outerShdw>
                </a:effectLst>
                <a:latin typeface="Georgia"/>
                <a:ea typeface="Georgia"/>
                <a:cs typeface="Georgia"/>
                <a:sym typeface="Georgia"/>
              </a:defRPr>
            </a:lvl1pPr>
          </a:lstStyle>
          <a:p>
            <a:r>
              <a:t>-Johnny Appleseed</a:t>
            </a:r>
          </a:p>
        </p:txBody>
      </p:sp>
      <p:sp>
        <p:nvSpPr>
          <p:cNvPr id="201" name="“Type a quote here.”"/>
          <p:cNvSpPr txBox="1">
            <a:spLocks noGrp="1"/>
          </p:cNvSpPr>
          <p:nvPr>
            <p:ph type="body" sz="quarter" idx="14"/>
          </p:nvPr>
        </p:nvSpPr>
        <p:spPr>
          <a:xfrm>
            <a:off x="884039" y="3044626"/>
            <a:ext cx="7375922" cy="393701"/>
          </a:xfrm>
          <a:prstGeom prst="rect">
            <a:avLst/>
          </a:prstGeom>
        </p:spPr>
        <p:txBody>
          <a:bodyPr lIns="35718" tIns="35718" rIns="35718" bIns="35718">
            <a:spAutoFit/>
          </a:bodyPr>
          <a:lstStyle>
            <a:lvl1pPr marL="0" indent="0" algn="ctr" defTabSz="410765">
              <a:lnSpc>
                <a:spcPct val="155000"/>
              </a:lnSpc>
              <a:spcBef>
                <a:spcPts val="1600"/>
              </a:spcBef>
              <a:buSzTx/>
              <a:buNone/>
              <a:defRPr sz="2200">
                <a:solidFill>
                  <a:srgbClr val="4F5C3F"/>
                </a:solidFill>
                <a:effectLst>
                  <a:outerShdw blurRad="25400" dist="12700" rotWithShape="0">
                    <a:srgbClr val="FFFFFF">
                      <a:alpha val="45000"/>
                    </a:srgbClr>
                  </a:outerShdw>
                </a:effectLst>
                <a:latin typeface="Georgia"/>
                <a:ea typeface="Georgia"/>
                <a:cs typeface="Georgia"/>
                <a:sym typeface="Georgia"/>
              </a:defRPr>
            </a:lvl1pPr>
          </a:lstStyle>
          <a:p>
            <a:r>
              <a:t>“Type a quote here.”</a:t>
            </a:r>
          </a:p>
        </p:txBody>
      </p:sp>
      <p:sp>
        <p:nvSpPr>
          <p:cNvPr id="202" name="Slide Number"/>
          <p:cNvSpPr txBox="1">
            <a:spLocks noGrp="1"/>
          </p:cNvSpPr>
          <p:nvPr>
            <p:ph type="sldNum" sz="quarter" idx="2"/>
          </p:nvPr>
        </p:nvSpPr>
        <p:spPr>
          <a:xfrm>
            <a:off x="4458196" y="6322218"/>
            <a:ext cx="236538"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 name="Body Level One…"/>
          <p:cNvSpPr txBox="1">
            <a:spLocks noGrp="1"/>
          </p:cNvSpPr>
          <p:nvPr>
            <p:ph type="body" sz="half" idx="1"/>
          </p:nvPr>
        </p:nvSpPr>
        <p:spPr>
          <a:xfrm>
            <a:off x="2133600" y="685801"/>
            <a:ext cx="6096000" cy="365759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Title Text"/>
          <p:cNvSpPr txBox="1">
            <a:spLocks noGrp="1"/>
          </p:cNvSpPr>
          <p:nvPr>
            <p:ph type="title"/>
          </p:nvPr>
        </p:nvSpPr>
        <p:spPr>
          <a:prstGeom prst="rect">
            <a:avLst/>
          </a:prstGeom>
        </p:spPr>
        <p:txBody>
          <a:bodyPr/>
          <a:lstStyle/>
          <a:p>
            <a:r>
              <a:t>Title Text</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9" name="Image"/>
          <p:cNvSpPr>
            <a:spLocks noGrp="1"/>
          </p:cNvSpPr>
          <p:nvPr>
            <p:ph type="pic" sz="half" idx="13"/>
          </p:nvPr>
        </p:nvSpPr>
        <p:spPr>
          <a:xfrm>
            <a:off x="5375671" y="1214436"/>
            <a:ext cx="3286128" cy="4348761"/>
          </a:xfrm>
          <a:prstGeom prst="rect">
            <a:avLst/>
          </a:prstGeom>
        </p:spPr>
        <p:txBody>
          <a:bodyPr lIns="91439" rIns="91439" anchor="t">
            <a:noAutofit/>
          </a:bodyPr>
          <a:lstStyle/>
          <a:p>
            <a:endParaRPr/>
          </a:p>
        </p:txBody>
      </p:sp>
      <p:sp>
        <p:nvSpPr>
          <p:cNvPr id="210" name="Title Text"/>
          <p:cNvSpPr txBox="1">
            <a:spLocks noGrp="1"/>
          </p:cNvSpPr>
          <p:nvPr>
            <p:ph type="title"/>
          </p:nvPr>
        </p:nvSpPr>
        <p:spPr>
          <a:xfrm>
            <a:off x="214310" y="1250155"/>
            <a:ext cx="5152434" cy="2348510"/>
          </a:xfrm>
          <a:prstGeom prst="rect">
            <a:avLst/>
          </a:prstGeom>
          <a:effectLst>
            <a:outerShdw dir="5400000" rotWithShape="0">
              <a:srgbClr val="FFFFFF"/>
            </a:outerShdw>
          </a:effectLst>
        </p:spPr>
        <p:txBody>
          <a:bodyPr lIns="35718" tIns="35718" rIns="35718" bIns="35718"/>
          <a:lstStyle>
            <a:lvl1pPr algn="ctr" defTabSz="410765">
              <a:lnSpc>
                <a:spcPct val="90000"/>
              </a:lnSpc>
              <a:defRPr sz="3800" cap="all" spc="190">
                <a:solidFill>
                  <a:srgbClr val="4F5C3F">
                    <a:alpha val="69000"/>
                  </a:srgbClr>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211" name="Body Level One…"/>
          <p:cNvSpPr txBox="1">
            <a:spLocks noGrp="1"/>
          </p:cNvSpPr>
          <p:nvPr>
            <p:ph type="body" sz="quarter" idx="1"/>
          </p:nvPr>
        </p:nvSpPr>
        <p:spPr>
          <a:xfrm>
            <a:off x="214310" y="3634382"/>
            <a:ext cx="5152434" cy="1928815"/>
          </a:xfrm>
          <a:prstGeom prst="rect">
            <a:avLst/>
          </a:prstGeom>
        </p:spPr>
        <p:txBody>
          <a:bodyPr lIns="35718" tIns="35718" rIns="35718" bIns="35718" anchor="t"/>
          <a:lstStyle>
            <a:lvl1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212" name="Slide Number"/>
          <p:cNvSpPr txBox="1">
            <a:spLocks noGrp="1"/>
          </p:cNvSpPr>
          <p:nvPr>
            <p:ph type="sldNum" sz="quarter" idx="2"/>
          </p:nvPr>
        </p:nvSpPr>
        <p:spPr>
          <a:xfrm>
            <a:off x="4483596" y="6322218"/>
            <a:ext cx="185738" cy="2111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8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extBox 7"/>
          <p:cNvSpPr txBox="1"/>
          <p:nvPr/>
        </p:nvSpPr>
        <p:spPr>
          <a:xfrm>
            <a:off x="4267200" y="4074497"/>
            <a:ext cx="457200" cy="1016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6600">
                <a:solidFill>
                  <a:srgbClr val="FFFFFF"/>
                </a:solidFill>
                <a:effectLst>
                  <a:outerShdw blurRad="38100" dist="38100" dir="2700000" rotWithShape="0">
                    <a:srgbClr val="000000">
                      <a:alpha val="43137"/>
                    </a:srgbClr>
                  </a:outerShdw>
                </a:effectLst>
              </a:defRPr>
            </a:lvl1pPr>
          </a:lstStyle>
          <a:p>
            <a:r>
              <a:t>{</a:t>
            </a:r>
          </a:p>
        </p:txBody>
      </p:sp>
      <p:sp>
        <p:nvSpPr>
          <p:cNvPr id="35" name="Body Level One…"/>
          <p:cNvSpPr txBox="1">
            <a:spLocks noGrp="1"/>
          </p:cNvSpPr>
          <p:nvPr>
            <p:ph type="body" sz="quarter" idx="1"/>
          </p:nvPr>
        </p:nvSpPr>
        <p:spPr>
          <a:xfrm>
            <a:off x="4572000" y="4267367"/>
            <a:ext cx="3733800" cy="731521"/>
          </a:xfrm>
          <a:prstGeom prst="rect">
            <a:avLst/>
          </a:prstGeom>
        </p:spPr>
        <p:txBody>
          <a:bodyPr/>
          <a:lstStyle>
            <a:lvl1pPr marL="0" indent="0">
              <a:spcBef>
                <a:spcPts val="400"/>
              </a:spcBef>
              <a:buSzTx/>
              <a:buNone/>
              <a:defRPr sz="1800"/>
            </a:lvl1pPr>
            <a:lvl2pPr marL="0" indent="457200">
              <a:spcBef>
                <a:spcPts val="400"/>
              </a:spcBef>
              <a:buSzTx/>
              <a:buNone/>
              <a:defRPr sz="1800"/>
            </a:lvl2pPr>
            <a:lvl3pPr marL="0" indent="914400">
              <a:spcBef>
                <a:spcPts val="400"/>
              </a:spcBef>
              <a:buSzTx/>
              <a:buNone/>
              <a:defRPr sz="1800"/>
            </a:lvl3pPr>
            <a:lvl4pPr marL="0" indent="1371600">
              <a:spcBef>
                <a:spcPts val="400"/>
              </a:spcBef>
              <a:buSzTx/>
              <a:buNone/>
              <a:defRPr sz="1800"/>
            </a:lvl4pPr>
            <a:lvl5pPr marL="0" indent="1828800">
              <a:spcBef>
                <a:spcPts val="400"/>
              </a:spcBef>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36" name="Title Text"/>
          <p:cNvSpPr txBox="1">
            <a:spLocks noGrp="1"/>
          </p:cNvSpPr>
          <p:nvPr>
            <p:ph type="title"/>
          </p:nvPr>
        </p:nvSpPr>
        <p:spPr>
          <a:xfrm>
            <a:off x="2286000" y="1905000"/>
            <a:ext cx="6035041" cy="2350008"/>
          </a:xfrm>
          <a:prstGeom prst="rect">
            <a:avLst/>
          </a:prstGeom>
        </p:spPr>
        <p:txBody>
          <a:bodyPr/>
          <a:lstStyle>
            <a:lvl1pPr>
              <a:defRPr sz="5400"/>
            </a:lvl1pPr>
          </a:lstStyle>
          <a:p>
            <a:r>
              <a:t>Title Text</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sz="quarter" idx="1"/>
          </p:nvPr>
        </p:nvSpPr>
        <p:spPr>
          <a:xfrm>
            <a:off x="1344167" y="658368"/>
            <a:ext cx="3273554" cy="34290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Body Level One…"/>
          <p:cNvSpPr txBox="1">
            <a:spLocks noGrp="1"/>
          </p:cNvSpPr>
          <p:nvPr>
            <p:ph type="body" sz="quarter" idx="1"/>
          </p:nvPr>
        </p:nvSpPr>
        <p:spPr>
          <a:xfrm>
            <a:off x="1341119" y="661976"/>
            <a:ext cx="3273554" cy="639763"/>
          </a:xfrm>
          <a:prstGeom prst="rect">
            <a:avLst/>
          </a:prstGeom>
        </p:spPr>
        <p:txBody>
          <a:bodyPr/>
          <a:lstStyle>
            <a:lvl1pPr marL="0" indent="0">
              <a:buSzTx/>
              <a:buNone/>
              <a:defRPr sz="2200"/>
            </a:lvl1pPr>
            <a:lvl2pPr marL="0" indent="457200">
              <a:buSzTx/>
              <a:buNone/>
              <a:defRPr sz="2200"/>
            </a:lvl2pPr>
            <a:lvl3pPr marL="0" indent="914400">
              <a:buSzTx/>
              <a:buNone/>
              <a:defRPr sz="2200"/>
            </a:lvl3pPr>
            <a:lvl4pPr marL="0" indent="1371600">
              <a:buSzTx/>
              <a:buNone/>
              <a:defRPr sz="2200"/>
            </a:lvl4pPr>
            <a:lvl5pPr marL="0" indent="1828800">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13"/>
          </p:nvPr>
        </p:nvSpPr>
        <p:spPr>
          <a:xfrm>
            <a:off x="5029200" y="661976"/>
            <a:ext cx="3273553" cy="639763"/>
          </a:xfrm>
          <a:prstGeom prst="rect">
            <a:avLst/>
          </a:prstGeom>
        </p:spPr>
        <p:txBody>
          <a:bodyPr/>
          <a:lstStyle/>
          <a:p>
            <a:pPr marL="0" indent="0">
              <a:buSzTx/>
              <a:buNone/>
              <a:defRPr sz="2200"/>
            </a:pPr>
            <a:endParaRPr/>
          </a:p>
        </p:txBody>
      </p:sp>
      <p:sp>
        <p:nvSpPr>
          <p:cNvPr id="55" name="TextBox 12"/>
          <p:cNvSpPr txBox="1"/>
          <p:nvPr/>
        </p:nvSpPr>
        <p:spPr>
          <a:xfrm>
            <a:off x="1056639" y="520191"/>
            <a:ext cx="457201" cy="914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56" name="TextBox 17"/>
          <p:cNvSpPr txBox="1"/>
          <p:nvPr/>
        </p:nvSpPr>
        <p:spPr>
          <a:xfrm>
            <a:off x="4780279" y="520191"/>
            <a:ext cx="457201" cy="914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TextBox 8"/>
          <p:cNvSpPr txBox="1"/>
          <p:nvPr/>
        </p:nvSpPr>
        <p:spPr>
          <a:xfrm>
            <a:off x="5328920" y="1774587"/>
            <a:ext cx="457201" cy="1219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8000">
                <a:solidFill>
                  <a:srgbClr val="FFFFFF"/>
                </a:solidFill>
                <a:effectLst>
                  <a:outerShdw blurRad="38100" dist="38100" dir="2700000" rotWithShape="0">
                    <a:srgbClr val="000000">
                      <a:alpha val="43137"/>
                    </a:srgbClr>
                  </a:outerShdw>
                </a:effectLst>
              </a:defRPr>
            </a:lvl1pPr>
          </a:lstStyle>
          <a:p>
            <a:r>
              <a:t>{</a:t>
            </a:r>
          </a:p>
        </p:txBody>
      </p:sp>
      <p:sp>
        <p:nvSpPr>
          <p:cNvPr id="81" name="Body Level One…"/>
          <p:cNvSpPr txBox="1">
            <a:spLocks noGrp="1"/>
          </p:cNvSpPr>
          <p:nvPr>
            <p:ph type="body" sz="half" idx="1"/>
          </p:nvPr>
        </p:nvSpPr>
        <p:spPr>
          <a:xfrm>
            <a:off x="838200" y="685801"/>
            <a:ext cx="4343400" cy="3429001"/>
          </a:xfrm>
          <a:prstGeom prst="rect">
            <a:avLst/>
          </a:prstGeom>
        </p:spPr>
        <p:txBody>
          <a:bodyPr/>
          <a:lstStyle>
            <a:lvl1pPr>
              <a:defRPr sz="2400"/>
            </a:lvl1pPr>
            <a:lvl2pPr marL="663355" indent="-279307">
              <a:defRPr sz="2400"/>
            </a:lvl2pPr>
            <a:lvl3pPr marL="1057046" indent="-307238">
              <a:defRPr sz="2400"/>
            </a:lvl3pPr>
            <a:lvl4pPr marL="1456944" indent="-341376">
              <a:defRPr sz="2400"/>
            </a:lvl4pPr>
            <a:lvl5pPr marL="1731264" indent="-341376">
              <a:defRPr sz="2400"/>
            </a:lvl5p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quarter" idx="13"/>
          </p:nvPr>
        </p:nvSpPr>
        <p:spPr>
          <a:xfrm>
            <a:off x="5715000" y="685801"/>
            <a:ext cx="2590800" cy="3429001"/>
          </a:xfrm>
          <a:prstGeom prst="rect">
            <a:avLst/>
          </a:prstGeom>
        </p:spPr>
        <p:txBody>
          <a:bodyPr/>
          <a:lstStyle/>
          <a:p>
            <a:pPr marL="0" indent="0">
              <a:spcBef>
                <a:spcPts val="300"/>
              </a:spcBef>
              <a:buSzTx/>
              <a:buNone/>
              <a:defRPr sz="1600"/>
            </a:pPr>
            <a:endParaRPr/>
          </a:p>
        </p:txBody>
      </p:sp>
      <p:sp>
        <p:nvSpPr>
          <p:cNvPr id="83" name="Title Text"/>
          <p:cNvSpPr txBox="1">
            <a:spLocks noGrp="1"/>
          </p:cNvSpPr>
          <p:nvPr>
            <p:ph type="title"/>
          </p:nvPr>
        </p:nvSpPr>
        <p:spPr>
          <a:prstGeom prst="rect">
            <a:avLst/>
          </a:prstGeom>
        </p:spPr>
        <p:txBody>
          <a:bodyPr/>
          <a:lstStyle/>
          <a:p>
            <a:r>
              <a:t>Title Text</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Picture Placeholder 2"/>
          <p:cNvSpPr>
            <a:spLocks noGrp="1"/>
          </p:cNvSpPr>
          <p:nvPr>
            <p:ph type="pic" sz="half" idx="13"/>
          </p:nvPr>
        </p:nvSpPr>
        <p:spPr>
          <a:xfrm>
            <a:off x="1219200" y="612775"/>
            <a:ext cx="6705600" cy="2546986"/>
          </a:xfrm>
          <a:prstGeom prst="rect">
            <a:avLst/>
          </a:prstGeom>
          <a:effectLst>
            <a:outerShdw blurRad="152400" dist="317500" dir="5400000" rotWithShape="0">
              <a:srgbClr val="000000">
                <a:alpha val="15000"/>
              </a:srgbClr>
            </a:outerShdw>
          </a:effectLst>
        </p:spPr>
        <p:txBody>
          <a:bodyPr lIns="91439" rIns="91439" anchor="t">
            <a:noAutofit/>
          </a:bodyPr>
          <a:lstStyle/>
          <a:p>
            <a:endParaRPr/>
          </a:p>
        </p:txBody>
      </p:sp>
      <p:sp>
        <p:nvSpPr>
          <p:cNvPr id="92" name="Body Level One…"/>
          <p:cNvSpPr txBox="1">
            <a:spLocks noGrp="1"/>
          </p:cNvSpPr>
          <p:nvPr>
            <p:ph type="body" sz="quarter" idx="1"/>
          </p:nvPr>
        </p:nvSpPr>
        <p:spPr>
          <a:xfrm>
            <a:off x="2743200" y="3453046"/>
            <a:ext cx="5029200" cy="720805"/>
          </a:xfrm>
          <a:prstGeom prst="rect">
            <a:avLst/>
          </a:prstGeom>
        </p:spPr>
        <p:txBody>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93" name="TextBox 8"/>
          <p:cNvSpPr txBox="1"/>
          <p:nvPr/>
        </p:nvSpPr>
        <p:spPr>
          <a:xfrm>
            <a:off x="2435351" y="3331464"/>
            <a:ext cx="457201" cy="914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94" name="Title Text"/>
          <p:cNvSpPr txBox="1">
            <a:spLocks noGrp="1"/>
          </p:cNvSpPr>
          <p:nvPr>
            <p:ph type="title"/>
          </p:nvPr>
        </p:nvSpPr>
        <p:spPr>
          <a:prstGeom prst="rect">
            <a:avLst/>
          </a:prstGeom>
        </p:spPr>
        <p:txBody>
          <a:bodyPr/>
          <a:lstStyle/>
          <a:p>
            <a:r>
              <a:t>Title Text</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srcRect/>
          <a:stretch>
            <a:fillRect/>
          </a:stretch>
        </a:blipFill>
        <a:effectLst/>
      </p:bgPr>
    </p:bg>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gradFill>
            <a:gsLst>
              <a:gs pos="0">
                <a:srgbClr val="504652">
                  <a:alpha val="36000"/>
                </a:srgbClr>
              </a:gs>
              <a:gs pos="100000">
                <a:srgbClr val="242852">
                  <a:alpha val="10000"/>
                </a:srgbClr>
              </a:gs>
            </a:gsLst>
            <a:lin ang="5400000"/>
          </a:gradFill>
          <a:ln w="12700">
            <a:miter lim="400000"/>
          </a:ln>
        </p:spPr>
        <p:txBody>
          <a:bodyPr lIns="45719" rIns="45719" anchor="ctr"/>
          <a:lstStyle/>
          <a:p>
            <a:pPr algn="ctr">
              <a:defRPr>
                <a:solidFill>
                  <a:srgbClr val="FFFFFF"/>
                </a:solidFill>
              </a:defRPr>
            </a:pPr>
            <a:endParaRPr/>
          </a:p>
        </p:txBody>
      </p:sp>
      <p:sp>
        <p:nvSpPr>
          <p:cNvPr id="3" name="Oval 7"/>
          <p:cNvSpPr/>
          <p:nvPr/>
        </p:nvSpPr>
        <p:spPr>
          <a:xfrm rot="19724275">
            <a:off x="1373221" y="1038439"/>
            <a:ext cx="7240621" cy="5706989"/>
          </a:xfrm>
          <a:prstGeom prst="ellipse">
            <a:avLst/>
          </a:prstGeom>
          <a:gradFill>
            <a:gsLst>
              <a:gs pos="0">
                <a:srgbClr val="C4BCC6">
                  <a:alpha val="7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4" name="Oval 8"/>
          <p:cNvSpPr/>
          <p:nvPr/>
        </p:nvSpPr>
        <p:spPr>
          <a:xfrm rot="17656910">
            <a:off x="-274211" y="1165874"/>
            <a:ext cx="5538473" cy="4480461"/>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5" name="Oval 9"/>
          <p:cNvSpPr/>
          <p:nvPr/>
        </p:nvSpPr>
        <p:spPr>
          <a:xfrm rot="19724275">
            <a:off x="3277954" y="116853"/>
            <a:ext cx="6479364" cy="4754760"/>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6" name="Title Text"/>
          <p:cNvSpPr txBox="1">
            <a:spLocks noGrp="1"/>
          </p:cNvSpPr>
          <p:nvPr>
            <p:ph type="title"/>
          </p:nvPr>
        </p:nvSpPr>
        <p:spPr>
          <a:xfrm>
            <a:off x="777240" y="4876800"/>
            <a:ext cx="7543801" cy="9144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r>
              <a:t>Title Text</a:t>
            </a:r>
          </a:p>
        </p:txBody>
      </p:sp>
      <p:sp>
        <p:nvSpPr>
          <p:cNvPr id="7"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22960" y="5887211"/>
            <a:ext cx="234189" cy="259589"/>
          </a:xfrm>
          <a:prstGeom prst="rect">
            <a:avLst/>
          </a:prstGeom>
          <a:ln w="12700">
            <a:miter lim="400000"/>
          </a:ln>
        </p:spPr>
        <p:txBody>
          <a:bodyPr wrap="none" lIns="9144" tIns="9144" rIns="9144" bIns="9144" anchor="b">
            <a:spAutoFit/>
          </a:bodyPr>
          <a:lstStyle>
            <a:lvl1pPr>
              <a:defRPr sz="1600">
                <a:solidFill>
                  <a:srgbClr val="FFFFFF">
                    <a:alpha val="60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1pPr>
      <a:lvl2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2pPr>
      <a:lvl3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3pPr>
      <a:lvl4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4pPr>
      <a:lvl5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5pPr>
      <a:lvl6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6pPr>
      <a:lvl7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7pPr>
      <a:lvl8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8pPr>
      <a:lvl9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9pPr>
    </p:titleStyle>
    <p:bodyStyle>
      <a:lvl1pPr marL="274320" marR="0" indent="-256031"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1pPr>
      <a:lvl2pPr marL="667030" marR="0" indent="-282982"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2pPr>
      <a:lvl3pPr marL="1066082" marR="0" indent="-316274"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3pPr>
      <a:lvl4pPr marL="1451610" marR="0" indent="-336042"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4pPr>
      <a:lvl5pPr marL="1748332" marR="0" indent="-358444"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5pPr>
      <a:lvl6pPr marL="2093976"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6pPr>
      <a:lvl7pPr marL="2368295"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7pPr>
      <a:lvl8pPr marL="2642616"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8pPr>
      <a:lvl9pPr marL="2962655"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9pPr>
    </p:bodyStyle>
    <p:otherStyle>
      <a:lvl1pPr marL="0" marR="0" indent="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1pPr>
      <a:lvl2pPr marL="0" marR="0" indent="4572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2pPr>
      <a:lvl3pPr marL="0" marR="0" indent="9144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3pPr>
      <a:lvl4pPr marL="0" marR="0" indent="13716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4pPr>
      <a:lvl5pPr marL="0" marR="0" indent="18288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5pPr>
      <a:lvl6pPr marL="0" marR="0" indent="22860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22"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48"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Acts-Banner.jpg" descr="Acts-Banner.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64409" y="-87908"/>
            <a:ext cx="11090949" cy="7033732"/>
          </a:xfrm>
          <a:prstGeom prst="rect">
            <a:avLst/>
          </a:prstGeom>
          <a:ln w="12700">
            <a:miter lim="400000"/>
          </a:ln>
        </p:spPr>
      </p:pic>
      <p:sp>
        <p:nvSpPr>
          <p:cNvPr id="251" name="What should we do?…"/>
          <p:cNvSpPr txBox="1">
            <a:spLocks noGrp="1"/>
          </p:cNvSpPr>
          <p:nvPr>
            <p:ph type="body" sz="half" idx="1"/>
          </p:nvPr>
        </p:nvSpPr>
        <p:spPr>
          <a:xfrm>
            <a:off x="591689" y="683186"/>
            <a:ext cx="3712916" cy="5491628"/>
          </a:xfrm>
          <a:prstGeom prst="rect">
            <a:avLst/>
          </a:prstGeom>
        </p:spPr>
        <p:txBody>
          <a:bodyPr/>
          <a:lstStyle/>
          <a:p>
            <a:pPr algn="l">
              <a:defRPr sz="2800" b="1" u="sng"/>
            </a:pPr>
            <a:r>
              <a:t>Two Accounts of people putting their faith in Jesus</a:t>
            </a:r>
          </a:p>
          <a:p>
            <a:pPr marL="206255" indent="-206255" algn="l">
              <a:buSzPct val="100000"/>
              <a:buChar char="•"/>
              <a:defRPr sz="2800" b="1" u="sng"/>
            </a:pPr>
            <a:endParaRPr/>
          </a:p>
          <a:p>
            <a:pPr marL="206255" indent="-206255" algn="l">
              <a:buSzPct val="100000"/>
              <a:buChar char="•"/>
              <a:defRPr sz="2800" b="1"/>
            </a:pPr>
            <a:r>
              <a:rPr b="0"/>
              <a:t>The Samaritans (verses 4-24)</a:t>
            </a:r>
          </a:p>
          <a:p>
            <a:pPr marL="206255" indent="-206255" algn="l">
              <a:buSzPct val="100000"/>
              <a:buChar char="•"/>
              <a:defRPr sz="2800" b="1"/>
            </a:pPr>
            <a:r>
              <a:rPr b="0"/>
              <a:t>The Ethiopian Eunuch              (verses 25-40)</a:t>
            </a:r>
          </a:p>
        </p:txBody>
      </p:sp>
      <p:pic>
        <p:nvPicPr>
          <p:cNvPr id="252" name="Acts-Banner.jpg" descr="Acts-Banner.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55"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pic>
        <p:nvPicPr>
          <p:cNvPr id="256" name="NT1_1c-south.jpg" descr="NT1_1c-south.jpg"/>
          <p:cNvPicPr>
            <a:picLocks noChangeAspect="1"/>
          </p:cNvPicPr>
          <p:nvPr/>
        </p:nvPicPr>
        <p:blipFill>
          <a:blip r:embed="rId4">
            <a:extLst/>
          </a:blip>
          <a:stretch>
            <a:fillRect/>
          </a:stretch>
        </p:blipFill>
        <p:spPr>
          <a:xfrm>
            <a:off x="32117" y="0"/>
            <a:ext cx="9079766"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59"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pic>
        <p:nvPicPr>
          <p:cNvPr id="260" name="natural_resources.jpg" descr="natural_resource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04771" y="0"/>
            <a:ext cx="5534458"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63"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pic>
        <p:nvPicPr>
          <p:cNvPr id="264" name="natural_resources.jpg" descr="natural_resource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54043" y="392310"/>
            <a:ext cx="4901286" cy="6073409"/>
          </a:xfrm>
          <a:prstGeom prst="rect">
            <a:avLst/>
          </a:prstGeom>
          <a:ln w="12700">
            <a:miter lim="400000"/>
          </a:ln>
        </p:spPr>
      </p:pic>
      <p:pic>
        <p:nvPicPr>
          <p:cNvPr id="265" name="NT1_1c-south.jpg" descr="NT1_1c-south.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6598" y="996751"/>
            <a:ext cx="4275440" cy="4864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68"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71"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pic>
        <p:nvPicPr>
          <p:cNvPr id="272" name="Thg-mockingjay-presidentsnow.jpg" descr="Thg-mockingjay-presidentsnow.jpg"/>
          <p:cNvPicPr>
            <a:picLocks noChangeAspect="1"/>
          </p:cNvPicPr>
          <p:nvPr/>
        </p:nvPicPr>
        <p:blipFill>
          <a:blip r:embed="rId4">
            <a:extLst/>
          </a:blip>
          <a:stretch>
            <a:fillRect/>
          </a:stretch>
        </p:blipFill>
        <p:spPr>
          <a:xfrm>
            <a:off x="1182284" y="0"/>
            <a:ext cx="6779432"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75"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Acts-Banner.jpg" descr="Acts-Banner.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64409" y="-87908"/>
            <a:ext cx="11090949" cy="7033732"/>
          </a:xfrm>
          <a:prstGeom prst="rect">
            <a:avLst/>
          </a:prstGeom>
          <a:ln w="12700">
            <a:miter lim="400000"/>
          </a:ln>
        </p:spPr>
      </p:pic>
      <p:sp>
        <p:nvSpPr>
          <p:cNvPr id="278" name="What should we do?…"/>
          <p:cNvSpPr txBox="1">
            <a:spLocks noGrp="1"/>
          </p:cNvSpPr>
          <p:nvPr>
            <p:ph type="body" sz="half" idx="1"/>
          </p:nvPr>
        </p:nvSpPr>
        <p:spPr>
          <a:xfrm>
            <a:off x="591689" y="683186"/>
            <a:ext cx="3898207" cy="5491628"/>
          </a:xfrm>
          <a:prstGeom prst="rect">
            <a:avLst/>
          </a:prstGeom>
        </p:spPr>
        <p:txBody>
          <a:bodyPr>
            <a:normAutofit lnSpcReduction="10000"/>
          </a:bodyPr>
          <a:lstStyle/>
          <a:p>
            <a:pPr algn="l" defTabSz="390227">
              <a:defRPr sz="2660" b="1" u="sng">
                <a:effectLst>
                  <a:outerShdw blurRad="24130" dist="12065" rotWithShape="0">
                    <a:srgbClr val="FFFFFF">
                      <a:alpha val="45000"/>
                    </a:srgbClr>
                  </a:outerShdw>
                </a:effectLst>
              </a:defRPr>
            </a:pPr>
            <a:r>
              <a:t>The Book of Acts and the Good News</a:t>
            </a:r>
          </a:p>
          <a:p>
            <a:pPr marL="195942" indent="-195942" algn="l" defTabSz="390227">
              <a:buSzPct val="100000"/>
              <a:buChar char="•"/>
              <a:defRPr sz="2660" b="1" u="sng">
                <a:effectLst>
                  <a:outerShdw blurRad="24130" dist="12065" rotWithShape="0">
                    <a:srgbClr val="FFFFFF">
                      <a:alpha val="45000"/>
                    </a:srgbClr>
                  </a:outerShdw>
                </a:effectLst>
              </a:defRPr>
            </a:pPr>
            <a:endParaRPr/>
          </a:p>
          <a:p>
            <a:pPr marL="195942" indent="-195942" algn="l" defTabSz="390227">
              <a:buSzPct val="100000"/>
              <a:buChar char="•"/>
              <a:defRPr sz="2660">
                <a:effectLst>
                  <a:outerShdw blurRad="24130" dist="12065" rotWithShape="0">
                    <a:srgbClr val="FFFFFF">
                      <a:alpha val="45000"/>
                    </a:srgbClr>
                  </a:outerShdw>
                </a:effectLst>
              </a:defRPr>
            </a:pPr>
            <a:r>
              <a:t>Chapters 1-7: Good news for Jews</a:t>
            </a:r>
          </a:p>
          <a:p>
            <a:pPr marL="195942" indent="-195942" algn="l" defTabSz="390227">
              <a:buSzPct val="100000"/>
              <a:buChar char="•"/>
              <a:defRPr sz="2660">
                <a:effectLst>
                  <a:outerShdw blurRad="24130" dist="12065" rotWithShape="0">
                    <a:srgbClr val="FFFFFF">
                      <a:alpha val="45000"/>
                    </a:srgbClr>
                  </a:outerShdw>
                </a:effectLst>
              </a:defRPr>
            </a:pPr>
            <a:r>
              <a:t>Chapter 8: Good news for nearly Jews (bad news for ewe’s)</a:t>
            </a:r>
          </a:p>
          <a:p>
            <a:pPr marL="195942" indent="-195942" algn="l" defTabSz="390227">
              <a:buSzPct val="100000"/>
              <a:buChar char="•"/>
              <a:defRPr sz="2660">
                <a:effectLst>
                  <a:outerShdw blurRad="24130" dist="12065" rotWithShape="0">
                    <a:srgbClr val="FFFFFF">
                      <a:alpha val="45000"/>
                    </a:srgbClr>
                  </a:outerShdw>
                </a:effectLst>
              </a:defRPr>
            </a:pPr>
            <a:r>
              <a:t>Chapter 10: Good news for not Jews</a:t>
            </a:r>
          </a:p>
          <a:p>
            <a:pPr marL="195942" indent="-195942" algn="l" defTabSz="390227">
              <a:buSzPct val="100000"/>
              <a:buChar char="•"/>
              <a:defRPr sz="2660" b="1">
                <a:effectLst>
                  <a:outerShdw blurRad="24130" dist="12065" rotWithShape="0">
                    <a:srgbClr val="FFFFFF">
                      <a:alpha val="45000"/>
                    </a:srgbClr>
                  </a:outerShdw>
                </a:effectLst>
              </a:defRPr>
            </a:pPr>
            <a:r>
              <a:t>ALL OF IT IS GOOD NEWS FOR YOU</a:t>
            </a:r>
          </a:p>
        </p:txBody>
      </p:sp>
      <p:pic>
        <p:nvPicPr>
          <p:cNvPr id="279" name="Acts-Banner.jpg" descr="Acts-Banner.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82"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acts 8:4-40"/>
          <p:cNvSpPr txBox="1">
            <a:spLocks noGrp="1"/>
          </p:cNvSpPr>
          <p:nvPr>
            <p:ph type="title"/>
          </p:nvPr>
        </p:nvSpPr>
        <p:spPr>
          <a:prstGeom prst="rect">
            <a:avLst/>
          </a:prstGeom>
        </p:spPr>
        <p:txBody>
          <a:bodyPr/>
          <a:lstStyle/>
          <a:p>
            <a:r>
              <a:t>acts 8:4-40</a:t>
            </a:r>
          </a:p>
        </p:txBody>
      </p:sp>
      <p:sp>
        <p:nvSpPr>
          <p:cNvPr id="225" name="Now those who were scattered went about preaching the word. Philip went down to the city of Samaria and proclaimed to them the Christ. And the crowds with one accord paid attention to what was being said by Philip, when they heard him and saw the signs that he did. For unclean spirits, crying out with a loud voice, came out of many who had them, and many who were paralyzed or lame were healed. So there was much joy in that city.…"/>
          <p:cNvSpPr txBox="1">
            <a:spLocks noGrp="1"/>
          </p:cNvSpPr>
          <p:nvPr>
            <p:ph type="body" idx="1"/>
          </p:nvPr>
        </p:nvSpPr>
        <p:spPr>
          <a:xfrm>
            <a:off x="290165" y="1599604"/>
            <a:ext cx="8563670" cy="5032227"/>
          </a:xfrm>
          <a:prstGeom prst="rect">
            <a:avLst/>
          </a:prstGeom>
        </p:spPr>
        <p:txBody>
          <a:bodyPr>
            <a:normAutofit lnSpcReduction="10000"/>
          </a:bodyPr>
          <a:lstStyle/>
          <a:p>
            <a:pPr marL="0" indent="0" defTabSz="390227">
              <a:spcBef>
                <a:spcPts val="0"/>
              </a:spcBef>
              <a:buSzTx/>
              <a:buNone/>
              <a:defRPr sz="2660">
                <a:effectLst>
                  <a:outerShdw blurRad="24130" dist="12065" rotWithShape="0">
                    <a:srgbClr val="FFFFFF">
                      <a:alpha val="45000"/>
                    </a:srgbClr>
                  </a:outerShdw>
                </a:effectLst>
              </a:defRPr>
            </a:pPr>
            <a:r>
              <a:t>Now those who were scattered went about preaching the word. Philip went down to the city of Samaria and proclaimed to them the Christ. And the crowds with one accord paid attention to what was being said by Philip, when they heard him and saw the signs that he did. For unclean spirits, crying out with a loud voice, came out of many who had them, and many who were paralyzed or lame were healed. So there was much joy in that city.</a:t>
            </a:r>
          </a:p>
          <a:p>
            <a:pPr marL="0" indent="0" defTabSz="390227">
              <a:spcBef>
                <a:spcPts val="0"/>
              </a:spcBef>
              <a:buSzTx/>
              <a:buNone/>
              <a:defRPr sz="2660">
                <a:effectLst>
                  <a:outerShdw blurRad="24130" dist="12065" rotWithShape="0">
                    <a:srgbClr val="FFFFFF">
                      <a:alpha val="45000"/>
                    </a:srgbClr>
                  </a:outerShdw>
                </a:effectLst>
              </a:defRPr>
            </a:pPr>
            <a:r>
              <a:t>But there was a man named Simon, who had previously practiced magic in the city and amazed the people of Samaria, saying that he himself was somebody great.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acts 8:5-8"/>
          <p:cNvSpPr txBox="1">
            <a:spLocks noGrp="1"/>
          </p:cNvSpPr>
          <p:nvPr>
            <p:ph type="title"/>
          </p:nvPr>
        </p:nvSpPr>
        <p:spPr>
          <a:prstGeom prst="rect">
            <a:avLst/>
          </a:prstGeom>
        </p:spPr>
        <p:txBody>
          <a:bodyPr/>
          <a:lstStyle/>
          <a:p>
            <a:r>
              <a:t>acts 8:5-8</a:t>
            </a:r>
          </a:p>
        </p:txBody>
      </p:sp>
      <p:sp>
        <p:nvSpPr>
          <p:cNvPr id="285" name="Philip went down to the city of Samaria and proclaimed to them the Christ. And the crowds with one accord paid attention to what was being said by Philip, when they heard him and saw the signs that he did. For unclean spirits, crying out with a loud voice, came out of many who had them, and many who were paralyzed or lame were healed. So there was much joy in that city."/>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Philip went down to the city of Samaria and proclaimed to them the Christ. And the crowds with one accord paid attention to what was being said by Philip, when they heard him and saw the signs that he did. For unclean spirits, crying out with a loud voice, came out of many who had them, and many who were paralyzed or lame were healed. So there was much joy in that city.</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88"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acts 8:9-13"/>
          <p:cNvSpPr txBox="1">
            <a:spLocks noGrp="1"/>
          </p:cNvSpPr>
          <p:nvPr>
            <p:ph type="title"/>
          </p:nvPr>
        </p:nvSpPr>
        <p:spPr>
          <a:prstGeom prst="rect">
            <a:avLst/>
          </a:prstGeom>
        </p:spPr>
        <p:txBody>
          <a:bodyPr/>
          <a:lstStyle/>
          <a:p>
            <a:r>
              <a:t>acts 8:9-13</a:t>
            </a:r>
          </a:p>
        </p:txBody>
      </p:sp>
      <p:sp>
        <p:nvSpPr>
          <p:cNvPr id="291" name="But there was a man named Simon, who had previously practiced magic in the city and amazed the people of Samaria, saying that he himself was somebody great. They all paid attention to him, from the least to the greatest, saying, “This man is the power of God that is called Great.” And they paid attention to him because for a long time he had amazed them with his magic. But when they believed Philip as he preached good news about the kingdom of God and the name of Jesus Christ, they were baptized, both men and women. Even Simon himself believed, and after being baptized he continued with Philip. And seeing signs and great miracles performed, he was amazed."/>
          <p:cNvSpPr txBox="1">
            <a:spLocks noGrp="1"/>
          </p:cNvSpPr>
          <p:nvPr>
            <p:ph type="body" idx="1"/>
          </p:nvPr>
        </p:nvSpPr>
        <p:spPr>
          <a:xfrm>
            <a:off x="290165" y="1599604"/>
            <a:ext cx="8563670" cy="5032227"/>
          </a:xfrm>
          <a:prstGeom prst="rect">
            <a:avLst/>
          </a:prstGeom>
        </p:spPr>
        <p:txBody>
          <a:bodyPr>
            <a:normAutofit lnSpcReduction="10000"/>
          </a:bodyPr>
          <a:lstStyle/>
          <a:p>
            <a:pPr marL="0" indent="0" defTabSz="357366">
              <a:spcBef>
                <a:spcPts val="0"/>
              </a:spcBef>
              <a:buSzTx/>
              <a:buNone/>
              <a:defRPr sz="2436">
                <a:effectLst>
                  <a:outerShdw blurRad="22098" dist="11049" rotWithShape="0">
                    <a:srgbClr val="FFFFFF">
                      <a:alpha val="45000"/>
                    </a:srgbClr>
                  </a:outerShdw>
                </a:effectLst>
              </a:defRPr>
            </a:pPr>
            <a:r>
              <a:t>But there was a man named Simon, who had previously practiced magic in the city and amazed the people of Samaria, saying that he himself was somebody great. They all paid attention to him, from the least to the greatest, saying, “This man is the power of God that is called Great.” And they paid attention to him because for a long time he had amazed them with his magic. But when they believed Philip as he preached good news about the kingdom of God and the name of Jesus Christ, they were baptized, both men and women. Even Simon himself believed, and after being baptized he continued with Philip.</a:t>
            </a:r>
            <a:r>
              <a:rPr b="1"/>
              <a:t> And seeing signs and great miracles performed, he was amazed.</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94"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acts 8:9-13"/>
          <p:cNvSpPr txBox="1">
            <a:spLocks noGrp="1"/>
          </p:cNvSpPr>
          <p:nvPr>
            <p:ph type="title"/>
          </p:nvPr>
        </p:nvSpPr>
        <p:spPr>
          <a:prstGeom prst="rect">
            <a:avLst/>
          </a:prstGeom>
        </p:spPr>
        <p:txBody>
          <a:bodyPr/>
          <a:lstStyle/>
          <a:p>
            <a:r>
              <a:t>acts 8:9-13</a:t>
            </a:r>
          </a:p>
        </p:txBody>
      </p:sp>
      <p:sp>
        <p:nvSpPr>
          <p:cNvPr id="297" name="But there was a man named Simon, who had previously practiced magic in the city and amazed the people of Samaria, saying that he himself was somebody great. They all paid attention to him, from the least to the greatest, saying, “This man is the power of God that is called Great.” And they paid attention to him because for a long time he had amazed them with his magic. But when they believed Philip as he preached good news about the kingdom of God and the name of Jesus Christ, they were baptized, both men and women. Even Simon himself believed, and after being baptized he continued with Philip. And seeing signs and great miracles performed, he was amazed."/>
          <p:cNvSpPr txBox="1">
            <a:spLocks noGrp="1"/>
          </p:cNvSpPr>
          <p:nvPr>
            <p:ph type="body" idx="1"/>
          </p:nvPr>
        </p:nvSpPr>
        <p:spPr>
          <a:xfrm>
            <a:off x="290165" y="1599604"/>
            <a:ext cx="8563670" cy="5032227"/>
          </a:xfrm>
          <a:prstGeom prst="rect">
            <a:avLst/>
          </a:prstGeom>
        </p:spPr>
        <p:txBody>
          <a:bodyPr>
            <a:normAutofit lnSpcReduction="10000"/>
          </a:bodyPr>
          <a:lstStyle/>
          <a:p>
            <a:pPr marL="0" indent="0" defTabSz="357366">
              <a:spcBef>
                <a:spcPts val="0"/>
              </a:spcBef>
              <a:buSzTx/>
              <a:buNone/>
              <a:defRPr sz="2436">
                <a:effectLst>
                  <a:outerShdw blurRad="22098" dist="11049" rotWithShape="0">
                    <a:srgbClr val="FFFFFF">
                      <a:alpha val="45000"/>
                    </a:srgbClr>
                  </a:outerShdw>
                </a:effectLst>
              </a:defRPr>
            </a:pPr>
            <a:r>
              <a:t>But there was a man named Simon, who had previously practiced magic in the city and amazed the people of Samaria, saying that he himself was somebody great. They all paid attention to him, from the least to the greatest, saying, “This man is the power of God that is called Great.” And they paid attention to him because for a long time he had amazed them with his magic. But when they believed Philip as he preached good news about the kingdom of God and the name of Jesus Christ, they were baptized, both men and women. Even Simon himself believed, and after being baptized he continued with Philip.</a:t>
            </a:r>
            <a:r>
              <a:rPr b="1"/>
              <a:t> And seeing signs and great miracles performed, he was amazed.</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300"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Luke 9:54"/>
          <p:cNvSpPr txBox="1">
            <a:spLocks noGrp="1"/>
          </p:cNvSpPr>
          <p:nvPr>
            <p:ph type="title"/>
          </p:nvPr>
        </p:nvSpPr>
        <p:spPr>
          <a:prstGeom prst="rect">
            <a:avLst/>
          </a:prstGeom>
        </p:spPr>
        <p:txBody>
          <a:bodyPr/>
          <a:lstStyle/>
          <a:p>
            <a:r>
              <a:t>Luke 9:54</a:t>
            </a:r>
          </a:p>
        </p:txBody>
      </p:sp>
      <p:sp>
        <p:nvSpPr>
          <p:cNvPr id="303" name="And when his disciples James and John saw it, they said, “Lord, do you want us to tell fire to come down from heaven and consume them?” But he turned and rebuked them. And they went on to another village."/>
          <p:cNvSpPr txBox="1">
            <a:spLocks noGrp="1"/>
          </p:cNvSpPr>
          <p:nvPr>
            <p:ph type="body" idx="1"/>
          </p:nvPr>
        </p:nvSpPr>
        <p:spPr>
          <a:xfrm>
            <a:off x="290165" y="1599604"/>
            <a:ext cx="8563670" cy="5032227"/>
          </a:xfrm>
          <a:prstGeom prst="rect">
            <a:avLst/>
          </a:prstGeom>
        </p:spPr>
        <p:txBody>
          <a:bodyPr/>
          <a:lstStyle>
            <a:lvl1pPr marL="0" indent="0" algn="ctr">
              <a:spcBef>
                <a:spcPts val="0"/>
              </a:spcBef>
              <a:buSzTx/>
              <a:buNone/>
              <a:defRPr sz="2800"/>
            </a:lvl1pPr>
          </a:lstStyle>
          <a:p>
            <a:r>
              <a:t>And when his disciples James and John saw it, they said, “Lord, do you want us to tell fire to come down from heaven and consume them?” But he turned and rebuked them. And they went on to another village.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306"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Acts-Banner.jpg" descr="Acts-Banner.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64409" y="-87908"/>
            <a:ext cx="11090949" cy="7033732"/>
          </a:xfrm>
          <a:prstGeom prst="rect">
            <a:avLst/>
          </a:prstGeom>
          <a:ln w="12700">
            <a:miter lim="400000"/>
          </a:ln>
        </p:spPr>
      </p:pic>
      <p:sp>
        <p:nvSpPr>
          <p:cNvPr id="309" name="What should we do?…"/>
          <p:cNvSpPr txBox="1">
            <a:spLocks noGrp="1"/>
          </p:cNvSpPr>
          <p:nvPr>
            <p:ph type="body" sz="half" idx="1"/>
          </p:nvPr>
        </p:nvSpPr>
        <p:spPr>
          <a:xfrm>
            <a:off x="591689" y="683186"/>
            <a:ext cx="3712916" cy="5491628"/>
          </a:xfrm>
          <a:prstGeom prst="rect">
            <a:avLst/>
          </a:prstGeom>
        </p:spPr>
        <p:txBody>
          <a:bodyPr/>
          <a:lstStyle/>
          <a:p>
            <a:pPr algn="l">
              <a:defRPr sz="2800" b="1" u="sng"/>
            </a:pPr>
            <a:r>
              <a:t>Two Accounts of people putting their faith in Jesus</a:t>
            </a:r>
          </a:p>
          <a:p>
            <a:pPr marL="206255" indent="-206255" algn="l">
              <a:buSzPct val="100000"/>
              <a:buChar char="•"/>
              <a:defRPr sz="2800" b="1" u="sng"/>
            </a:pPr>
            <a:endParaRPr/>
          </a:p>
          <a:p>
            <a:pPr marL="206255" indent="-206255" algn="l">
              <a:buSzPct val="100000"/>
              <a:buChar char="•"/>
              <a:defRPr sz="2800" b="1"/>
            </a:pPr>
            <a:r>
              <a:rPr b="0"/>
              <a:t>The Samaritans (verses 4-24)</a:t>
            </a:r>
          </a:p>
          <a:p>
            <a:pPr marL="206255" indent="-206255" algn="l">
              <a:buSzPct val="100000"/>
              <a:buChar char="•"/>
              <a:defRPr sz="2800" b="1"/>
            </a:pPr>
            <a:r>
              <a:rPr b="0"/>
              <a:t>The Ethiopian Eunuch              (verses 25-40)</a:t>
            </a:r>
          </a:p>
        </p:txBody>
      </p:sp>
      <p:pic>
        <p:nvPicPr>
          <p:cNvPr id="310" name="Acts-Banner.jpg" descr="Acts-Banner.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acts 8:26-28"/>
          <p:cNvSpPr txBox="1">
            <a:spLocks noGrp="1"/>
          </p:cNvSpPr>
          <p:nvPr>
            <p:ph type="title"/>
          </p:nvPr>
        </p:nvSpPr>
        <p:spPr>
          <a:prstGeom prst="rect">
            <a:avLst/>
          </a:prstGeom>
        </p:spPr>
        <p:txBody>
          <a:bodyPr/>
          <a:lstStyle/>
          <a:p>
            <a:r>
              <a:t>acts 8:26-28</a:t>
            </a:r>
          </a:p>
        </p:txBody>
      </p:sp>
      <p:sp>
        <p:nvSpPr>
          <p:cNvPr id="313" name="Now an angel of the Lord said to Philip, “Rise and go toward the south to the road that goes down from Jerusalem to Gaza.” This is a desert place. And he rose and went. And there was an Ethiopian, a eunuch, a court official of Candace, queen of the Ethiopians, who was in charge of all her treasure. He had come to Jerusalem to worship and was returning, seated in his chariot, and he was reading the prophet Isaiah."/>
          <p:cNvSpPr txBox="1">
            <a:spLocks noGrp="1"/>
          </p:cNvSpPr>
          <p:nvPr>
            <p:ph type="body" idx="1"/>
          </p:nvPr>
        </p:nvSpPr>
        <p:spPr>
          <a:xfrm>
            <a:off x="290165" y="1599604"/>
            <a:ext cx="8563670" cy="5032227"/>
          </a:xfrm>
          <a:prstGeom prst="rect">
            <a:avLst/>
          </a:prstGeom>
        </p:spPr>
        <p:txBody>
          <a:bodyPr/>
          <a:lstStyle>
            <a:lvl1pPr marL="0" indent="0">
              <a:spcBef>
                <a:spcPts val="0"/>
              </a:spcBef>
              <a:buSzTx/>
              <a:buNone/>
              <a:defRPr sz="2800"/>
            </a:lvl1pPr>
          </a:lstStyle>
          <a:p>
            <a:r>
              <a:t>Now an angel of the Lord said to Philip, “Rise and go toward the south to the road that goes down from Jerusalem to Gaza.” This is a desert place. And he rose and went. And there was an Ethiopian, a eunuch, a court official of Candace, queen of the Ethiopians, who was in charge of all her treasure. He had come to Jerusalem to worship and was returning, seated in his chariot, and he was reading the prophet Isaiah.</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acts 8:4-40"/>
          <p:cNvSpPr txBox="1">
            <a:spLocks noGrp="1"/>
          </p:cNvSpPr>
          <p:nvPr>
            <p:ph type="title"/>
          </p:nvPr>
        </p:nvSpPr>
        <p:spPr>
          <a:prstGeom prst="rect">
            <a:avLst/>
          </a:prstGeom>
        </p:spPr>
        <p:txBody>
          <a:bodyPr/>
          <a:lstStyle/>
          <a:p>
            <a:r>
              <a:t>acts 8:4-40</a:t>
            </a:r>
          </a:p>
        </p:txBody>
      </p:sp>
      <p:sp>
        <p:nvSpPr>
          <p:cNvPr id="228" name="They all paid attention to him, from the least to the greatest, saying, “This man is the power of God that is called Great.” And they paid attention to him because for a long time he had amazed them with his magic. But when they believed Philip as he preached good news about the kingdom of God and the name of Jesus Christ, they were baptized, both men and women. Even Simon himself believed, and after being baptized he continued with Philip. And seeing signs and great miracles performed, he was amazed. Now when the apostles at Jerusalem heard that Samaria had received the word of God, they sent to them Peter and John,"/>
          <p:cNvSpPr txBox="1">
            <a:spLocks noGrp="1"/>
          </p:cNvSpPr>
          <p:nvPr>
            <p:ph type="body" idx="1"/>
          </p:nvPr>
        </p:nvSpPr>
        <p:spPr>
          <a:xfrm>
            <a:off x="290165" y="1599604"/>
            <a:ext cx="8563670" cy="5032227"/>
          </a:xfrm>
          <a:prstGeom prst="rect">
            <a:avLst/>
          </a:prstGeom>
        </p:spPr>
        <p:txBody>
          <a:bodyPr>
            <a:normAutofit lnSpcReduction="10000"/>
          </a:bodyPr>
          <a:lstStyle>
            <a:lvl1pPr marL="0" indent="0" defTabSz="369689">
              <a:spcBef>
                <a:spcPts val="0"/>
              </a:spcBef>
              <a:buSzTx/>
              <a:buNone/>
              <a:defRPr sz="2520">
                <a:effectLst>
                  <a:outerShdw blurRad="22860" dist="11430" rotWithShape="0">
                    <a:srgbClr val="FFFFFF">
                      <a:alpha val="45000"/>
                    </a:srgbClr>
                  </a:outerShdw>
                </a:effectLst>
              </a:defRPr>
            </a:lvl1pPr>
          </a:lstStyle>
          <a:p>
            <a:r>
              <a:t>They all paid attention to him, from the least to the greatest, saying, “This man is the power of God that is called Great.” And they paid attention to him because for a long time he had amazed them with his magic. But when they believed Philip as he preached good news about the kingdom of God and the name of Jesus Christ, they were baptized, both men and women. Even Simon himself believed, and after being baptized he continued with Philip. And seeing signs and great miracles performed, he was amazed. Now when the apostles at Jerusalem heard that Samaria had received the word of God, they sent to them Peter and John,</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316"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pic>
        <p:nvPicPr>
          <p:cNvPr id="317" name="natural_resources.jpg" descr="natural_resource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54043" y="392310"/>
            <a:ext cx="4901286" cy="6073409"/>
          </a:xfrm>
          <a:prstGeom prst="rect">
            <a:avLst/>
          </a:prstGeom>
          <a:ln w="12700">
            <a:miter lim="400000"/>
          </a:ln>
        </p:spPr>
      </p:pic>
      <p:pic>
        <p:nvPicPr>
          <p:cNvPr id="318" name="NT1_1c-south.jpg" descr="NT1_1c-south.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6598" y="996751"/>
            <a:ext cx="4275440" cy="4864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321"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324"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pic>
        <p:nvPicPr>
          <p:cNvPr id="325" name="FILIPPO-EUNUCO-ETIOPE.jpg" descr="FILIPPO-EUNUCO-ETIOPE.jpg"/>
          <p:cNvPicPr>
            <a:picLocks noChangeAspect="1"/>
          </p:cNvPicPr>
          <p:nvPr/>
        </p:nvPicPr>
        <p:blipFill>
          <a:blip r:embed="rId4">
            <a:extLst/>
          </a:blip>
          <a:stretch>
            <a:fillRect/>
          </a:stretch>
        </p:blipFill>
        <p:spPr>
          <a:xfrm>
            <a:off x="683926" y="0"/>
            <a:ext cx="7776149"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acts 8:32-34"/>
          <p:cNvSpPr txBox="1">
            <a:spLocks noGrp="1"/>
          </p:cNvSpPr>
          <p:nvPr>
            <p:ph type="title"/>
          </p:nvPr>
        </p:nvSpPr>
        <p:spPr>
          <a:prstGeom prst="rect">
            <a:avLst/>
          </a:prstGeom>
        </p:spPr>
        <p:txBody>
          <a:bodyPr/>
          <a:lstStyle/>
          <a:p>
            <a:r>
              <a:t>acts 8:32-34</a:t>
            </a:r>
          </a:p>
        </p:txBody>
      </p:sp>
      <p:sp>
        <p:nvSpPr>
          <p:cNvPr id="328" name="Now the passage of the Scripture that he was reading was this:…"/>
          <p:cNvSpPr txBox="1">
            <a:spLocks noGrp="1"/>
          </p:cNvSpPr>
          <p:nvPr>
            <p:ph type="body" idx="1"/>
          </p:nvPr>
        </p:nvSpPr>
        <p:spPr>
          <a:xfrm>
            <a:off x="290165" y="1599604"/>
            <a:ext cx="8563670" cy="5032227"/>
          </a:xfrm>
          <a:prstGeom prst="rect">
            <a:avLst/>
          </a:prstGeom>
        </p:spPr>
        <p:txBody>
          <a:bodyPr/>
          <a:lstStyle/>
          <a:p>
            <a:pPr marL="0" indent="0" defTabSz="357366">
              <a:spcBef>
                <a:spcPts val="0"/>
              </a:spcBef>
              <a:buSzTx/>
              <a:buNone/>
              <a:defRPr sz="2436">
                <a:effectLst>
                  <a:outerShdw blurRad="22098" dist="11049" rotWithShape="0">
                    <a:srgbClr val="FFFFFF">
                      <a:alpha val="45000"/>
                    </a:srgbClr>
                  </a:outerShdw>
                </a:effectLst>
              </a:defRPr>
            </a:pPr>
            <a:r>
              <a:t>Now the passage of the Scripture that he was reading was this:</a:t>
            </a:r>
          </a:p>
          <a:p>
            <a:pPr marL="0" indent="0" defTabSz="357366">
              <a:spcBef>
                <a:spcPts val="0"/>
              </a:spcBef>
              <a:buSzTx/>
              <a:buNone/>
              <a:defRPr sz="2436">
                <a:effectLst>
                  <a:outerShdw blurRad="22098" dist="11049" rotWithShape="0">
                    <a:srgbClr val="FFFFFF">
                      <a:alpha val="45000"/>
                    </a:srgbClr>
                  </a:outerShdw>
                </a:effectLst>
              </a:defRPr>
            </a:pPr>
            <a:endParaRPr/>
          </a:p>
          <a:p>
            <a:pPr marL="0" indent="0" defTabSz="357366">
              <a:spcBef>
                <a:spcPts val="0"/>
              </a:spcBef>
              <a:buSzTx/>
              <a:buNone/>
              <a:defRPr sz="2436">
                <a:effectLst>
                  <a:outerShdw blurRad="22098" dist="11049" rotWithShape="0">
                    <a:srgbClr val="FFFFFF">
                      <a:alpha val="45000"/>
                    </a:srgbClr>
                  </a:outerShdw>
                </a:effectLst>
              </a:defRPr>
            </a:pPr>
            <a:r>
              <a:t>“Like a sheep he was led to the slaughter</a:t>
            </a:r>
          </a:p>
          <a:p>
            <a:pPr marL="0" indent="0" defTabSz="357366">
              <a:spcBef>
                <a:spcPts val="0"/>
              </a:spcBef>
              <a:buSzTx/>
              <a:buNone/>
              <a:defRPr sz="2436">
                <a:effectLst>
                  <a:outerShdw blurRad="22098" dist="11049" rotWithShape="0">
                    <a:srgbClr val="FFFFFF">
                      <a:alpha val="45000"/>
                    </a:srgbClr>
                  </a:outerShdw>
                </a:effectLst>
              </a:defRPr>
            </a:pPr>
            <a:r>
              <a:t>    and like a lamb before its shearer is silent,</a:t>
            </a:r>
          </a:p>
          <a:p>
            <a:pPr marL="0" indent="0" defTabSz="357366">
              <a:spcBef>
                <a:spcPts val="0"/>
              </a:spcBef>
              <a:buSzTx/>
              <a:buNone/>
              <a:defRPr sz="2436">
                <a:effectLst>
                  <a:outerShdw blurRad="22098" dist="11049" rotWithShape="0">
                    <a:srgbClr val="FFFFFF">
                      <a:alpha val="45000"/>
                    </a:srgbClr>
                  </a:outerShdw>
                </a:effectLst>
              </a:defRPr>
            </a:pPr>
            <a:r>
              <a:t>    so he opens not his mouth.</a:t>
            </a:r>
          </a:p>
          <a:p>
            <a:pPr marL="0" indent="0" defTabSz="357366">
              <a:spcBef>
                <a:spcPts val="0"/>
              </a:spcBef>
              <a:buSzTx/>
              <a:buNone/>
              <a:defRPr sz="2436">
                <a:effectLst>
                  <a:outerShdw blurRad="22098" dist="11049" rotWithShape="0">
                    <a:srgbClr val="FFFFFF">
                      <a:alpha val="45000"/>
                    </a:srgbClr>
                  </a:outerShdw>
                </a:effectLst>
              </a:defRPr>
            </a:pPr>
            <a:r>
              <a:t>In his humiliation justice was denied him.</a:t>
            </a:r>
          </a:p>
          <a:p>
            <a:pPr marL="0" indent="0" defTabSz="357366">
              <a:spcBef>
                <a:spcPts val="0"/>
              </a:spcBef>
              <a:buSzTx/>
              <a:buNone/>
              <a:defRPr sz="2436">
                <a:effectLst>
                  <a:outerShdw blurRad="22098" dist="11049" rotWithShape="0">
                    <a:srgbClr val="FFFFFF">
                      <a:alpha val="45000"/>
                    </a:srgbClr>
                  </a:outerShdw>
                </a:effectLst>
              </a:defRPr>
            </a:pPr>
            <a:r>
              <a:t>    Who can describe his generation?</a:t>
            </a:r>
          </a:p>
          <a:p>
            <a:pPr marL="0" indent="0" defTabSz="357366">
              <a:spcBef>
                <a:spcPts val="0"/>
              </a:spcBef>
              <a:buSzTx/>
              <a:buNone/>
              <a:defRPr sz="2436">
                <a:effectLst>
                  <a:outerShdw blurRad="22098" dist="11049" rotWithShape="0">
                    <a:srgbClr val="FFFFFF">
                      <a:alpha val="45000"/>
                    </a:srgbClr>
                  </a:outerShdw>
                </a:effectLst>
              </a:defRPr>
            </a:pPr>
            <a:r>
              <a:t>For his life is taken away from the earth.”</a:t>
            </a:r>
          </a:p>
          <a:p>
            <a:pPr marL="0" indent="0" defTabSz="357366">
              <a:spcBef>
                <a:spcPts val="0"/>
              </a:spcBef>
              <a:buSzTx/>
              <a:buNone/>
              <a:defRPr sz="2436">
                <a:effectLst>
                  <a:outerShdw blurRad="22098" dist="11049" rotWithShape="0">
                    <a:srgbClr val="FFFFFF">
                      <a:alpha val="45000"/>
                    </a:srgbClr>
                  </a:outerShdw>
                </a:effectLst>
              </a:defRPr>
            </a:pPr>
            <a:endParaRPr/>
          </a:p>
          <a:p>
            <a:pPr marL="0" indent="0" defTabSz="357366">
              <a:spcBef>
                <a:spcPts val="0"/>
              </a:spcBef>
              <a:buSzTx/>
              <a:buNone/>
              <a:defRPr sz="2436">
                <a:effectLst>
                  <a:outerShdw blurRad="22098" dist="11049" rotWithShape="0">
                    <a:srgbClr val="FFFFFF">
                      <a:alpha val="45000"/>
                    </a:srgbClr>
                  </a:outerShdw>
                </a:effectLst>
              </a:defRPr>
            </a:pPr>
            <a:r>
              <a:t>And the eunuch said to Philip, “About whom, I ask you, does the prophet say this, about himself or about someone else?”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331" name="1453756322791.jpg" descr="1453756322791.jpg"/>
          <p:cNvPicPr>
            <a:picLocks noChangeAspect="1"/>
          </p:cNvPicPr>
          <p:nvPr/>
        </p:nvPicPr>
        <p:blipFill>
          <a:blip r:embed="rId3">
            <a:extLst/>
          </a:blip>
          <a:stretch>
            <a:fillRect/>
          </a:stretch>
        </p:blipFill>
        <p:spPr>
          <a:xfrm>
            <a:off x="-755226" y="-279400"/>
            <a:ext cx="10654452" cy="79908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acts 8:4-40"/>
          <p:cNvSpPr txBox="1">
            <a:spLocks noGrp="1"/>
          </p:cNvSpPr>
          <p:nvPr>
            <p:ph type="title"/>
          </p:nvPr>
        </p:nvSpPr>
        <p:spPr>
          <a:prstGeom prst="rect">
            <a:avLst/>
          </a:prstGeom>
        </p:spPr>
        <p:txBody>
          <a:bodyPr/>
          <a:lstStyle/>
          <a:p>
            <a:r>
              <a:t>acts 8:4-40</a:t>
            </a:r>
          </a:p>
        </p:txBody>
      </p:sp>
      <p:sp>
        <p:nvSpPr>
          <p:cNvPr id="231" name="who came down and prayed for them that they might receive the Holy Spirit, for he had not yet fallen on any of them, but they had only been baptized in the name of the Lord Jesus. Then they laid their hands on them and they received the Holy Spirit. Now when Simon saw that the Spirit was given through the laying on of the apostles' hands, he offered them money, saying, “Give me this power also, so that anyone on whom I lay my hands may receive the Holy Spirit.” But Peter said to him, “May your silver perish with you, because you thought you could obtain the gift of God with money!"/>
          <p:cNvSpPr txBox="1">
            <a:spLocks noGrp="1"/>
          </p:cNvSpPr>
          <p:nvPr>
            <p:ph type="body" idx="1"/>
          </p:nvPr>
        </p:nvSpPr>
        <p:spPr>
          <a:xfrm>
            <a:off x="290165" y="1599604"/>
            <a:ext cx="8563670" cy="5032227"/>
          </a:xfrm>
          <a:prstGeom prst="rect">
            <a:avLst/>
          </a:prstGeom>
        </p:spPr>
        <p:txBody>
          <a:bodyPr>
            <a:normAutofit lnSpcReduction="10000"/>
          </a:bodyPr>
          <a:lstStyle>
            <a:lvl1pPr marL="0" indent="0" defTabSz="390227">
              <a:spcBef>
                <a:spcPts val="0"/>
              </a:spcBef>
              <a:buSzTx/>
              <a:buNone/>
              <a:defRPr sz="2660">
                <a:effectLst>
                  <a:outerShdw blurRad="24130" dist="12065" rotWithShape="0">
                    <a:srgbClr val="FFFFFF">
                      <a:alpha val="45000"/>
                    </a:srgbClr>
                  </a:outerShdw>
                </a:effectLst>
              </a:defRPr>
            </a:lvl1pPr>
          </a:lstStyle>
          <a:p>
            <a:r>
              <a:t>who came down and prayed for them that they might receive the Holy Spirit, for he had not yet fallen on any of them, but they had only been baptized in the name of the Lord Jesus. Then they laid their hands on them and they received the Holy Spirit. Now when Simon saw that the Spirit was given through the laying on of the apostles' hands, he offered them money, saying, “Give me this power also, so that anyone on whom I lay my hands may receive the Holy Spirit.” But Peter said to him, “May your silver perish with you, because you thought you could obtain the gift of God with money!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acts 8:4-40"/>
          <p:cNvSpPr txBox="1">
            <a:spLocks noGrp="1"/>
          </p:cNvSpPr>
          <p:nvPr>
            <p:ph type="title"/>
          </p:nvPr>
        </p:nvSpPr>
        <p:spPr>
          <a:prstGeom prst="rect">
            <a:avLst/>
          </a:prstGeom>
        </p:spPr>
        <p:txBody>
          <a:bodyPr/>
          <a:lstStyle/>
          <a:p>
            <a:r>
              <a:t>acts 8:4-40</a:t>
            </a:r>
          </a:p>
        </p:txBody>
      </p:sp>
      <p:sp>
        <p:nvSpPr>
          <p:cNvPr id="234" name="You have neither part nor lot in this matter, for your heart is not right before God. Repent, therefore, of this wickedness of yours, and pray to the Lord that, if possible, the intent of your heart may be forgiven you. For I see that you are in the gall of bitterness and in the bond of iniquity.” And Simon answered, “Pray for me to the Lord, that nothing of what you have said may come upon me.” Now when they had testified and spoken the word of the Lord, they returned to Jerusalem, preaching the gospel to many villages of the Samaritans."/>
          <p:cNvSpPr txBox="1">
            <a:spLocks noGrp="1"/>
          </p:cNvSpPr>
          <p:nvPr>
            <p:ph type="body" idx="1"/>
          </p:nvPr>
        </p:nvSpPr>
        <p:spPr>
          <a:xfrm>
            <a:off x="290165" y="1599604"/>
            <a:ext cx="8563670" cy="5032227"/>
          </a:xfrm>
          <a:prstGeom prst="rect">
            <a:avLst/>
          </a:prstGeom>
        </p:spPr>
        <p:txBody>
          <a:bodyPr/>
          <a:lstStyle>
            <a:lvl1pPr marL="0" indent="0" defTabSz="394334">
              <a:spcBef>
                <a:spcPts val="0"/>
              </a:spcBef>
              <a:buSzTx/>
              <a:buNone/>
              <a:defRPr sz="2688">
                <a:effectLst>
                  <a:outerShdw blurRad="24384" dist="12192" rotWithShape="0">
                    <a:srgbClr val="FFFFFF">
                      <a:alpha val="45000"/>
                    </a:srgbClr>
                  </a:outerShdw>
                </a:effectLst>
              </a:defRPr>
            </a:lvl1pPr>
          </a:lstStyle>
          <a:p>
            <a:r>
              <a:t>You have neither part nor lot in this matter, for your heart is not right before God. Repent, therefore, of this wickedness of yours, and pray to the Lord that, if possible, the intent of your heart may be forgiven you. For I see that you are in the gall of bitterness and in the bond of iniquity.” And Simon answered, “Pray for me to the Lord, that nothing of what you have said may come upon me.” Now when they had testified and spoken the word of the Lord, they returned to Jerusalem, preaching the gospel to many villages of the Samaritans.</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acts 8:4-40"/>
          <p:cNvSpPr txBox="1">
            <a:spLocks noGrp="1"/>
          </p:cNvSpPr>
          <p:nvPr>
            <p:ph type="title"/>
          </p:nvPr>
        </p:nvSpPr>
        <p:spPr>
          <a:prstGeom prst="rect">
            <a:avLst/>
          </a:prstGeom>
        </p:spPr>
        <p:txBody>
          <a:bodyPr/>
          <a:lstStyle/>
          <a:p>
            <a:r>
              <a:t>acts 8:4-40</a:t>
            </a:r>
          </a:p>
        </p:txBody>
      </p:sp>
      <p:sp>
        <p:nvSpPr>
          <p:cNvPr id="237" name="Now an angel of the Lord said to Philip, “Rise and go toward the south to the road that goes down from Jerusalem to Gaza.” This is a desert place. And he rose and went. And there was an Ethiopian, a eunuch, a court official of Candace, queen of the Ethiopians, who was in charge of all her treasure. He had come to Jerusalem to worship and was returning, seated in his chariot, and he was reading the prophet Isaiah. And the Spirit said to Philip, “Go over and join this chariot.” So Philip ran to him and heard him reading Isaiah the prophet and asked, “Do you understand what you are reading?”"/>
          <p:cNvSpPr txBox="1">
            <a:spLocks noGrp="1"/>
          </p:cNvSpPr>
          <p:nvPr>
            <p:ph type="body" idx="1"/>
          </p:nvPr>
        </p:nvSpPr>
        <p:spPr>
          <a:xfrm>
            <a:off x="290165" y="1599604"/>
            <a:ext cx="8563670" cy="5032227"/>
          </a:xfrm>
          <a:prstGeom prst="rect">
            <a:avLst/>
          </a:prstGeom>
        </p:spPr>
        <p:txBody>
          <a:bodyPr>
            <a:normAutofit lnSpcReduction="10000"/>
          </a:bodyPr>
          <a:lstStyle>
            <a:lvl1pPr marL="0" indent="0" defTabSz="390227">
              <a:spcBef>
                <a:spcPts val="0"/>
              </a:spcBef>
              <a:buSzTx/>
              <a:buNone/>
              <a:defRPr sz="2660">
                <a:effectLst>
                  <a:outerShdw blurRad="24130" dist="12065" rotWithShape="0">
                    <a:srgbClr val="FFFFFF">
                      <a:alpha val="45000"/>
                    </a:srgbClr>
                  </a:outerShdw>
                </a:effectLst>
              </a:defRPr>
            </a:lvl1pPr>
          </a:lstStyle>
          <a:p>
            <a:r>
              <a:t>Now an angel of the Lord said to Philip, “Rise and go toward the south to the road that goes down from Jerusalem to Gaza.” This is a desert place. And he rose and went. And there was an Ethiopian, a eunuch, a court official of Candace, queen of the Ethiopians, who was in charge of all her treasure. He had come to Jerusalem to worship and was returning, seated in his chariot, and he was reading the prophet Isaiah. And the Spirit said to Philip, “Go over and join this chariot.” So Philip ran to him and heard him reading Isaiah the prophet and asked, “Do you understand what you are reading?”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acts 8:4-40"/>
          <p:cNvSpPr txBox="1">
            <a:spLocks noGrp="1"/>
          </p:cNvSpPr>
          <p:nvPr>
            <p:ph type="title"/>
          </p:nvPr>
        </p:nvSpPr>
        <p:spPr>
          <a:prstGeom prst="rect">
            <a:avLst/>
          </a:prstGeom>
        </p:spPr>
        <p:txBody>
          <a:bodyPr/>
          <a:lstStyle/>
          <a:p>
            <a:r>
              <a:t>acts 8:4-40</a:t>
            </a:r>
          </a:p>
        </p:txBody>
      </p:sp>
      <p:sp>
        <p:nvSpPr>
          <p:cNvPr id="240" name="And he said, “How can I, unless someone guides me?” And he invited Philip to come up and sit with him. Now the passage of the Scripture that he was reading was this: “Like a sheep he was led to the slaughter and like a lamb before its shearer is silent, so he opens not his mouth. In his humiliation justice was denied him. Who can describe his generation? For his life is taken away from the earth.” And the eunuch said to Philip, “About whom, I ask you, does the prophet say this, about himself or about someone else?” Then Philip opened his mouth, and beginning with this Scripture he told him the good news about Jesus."/>
          <p:cNvSpPr txBox="1">
            <a:spLocks noGrp="1"/>
          </p:cNvSpPr>
          <p:nvPr>
            <p:ph type="body" idx="1"/>
          </p:nvPr>
        </p:nvSpPr>
        <p:spPr>
          <a:xfrm>
            <a:off x="290165" y="1599604"/>
            <a:ext cx="8563670" cy="5032227"/>
          </a:xfrm>
          <a:prstGeom prst="rect">
            <a:avLst/>
          </a:prstGeom>
        </p:spPr>
        <p:txBody>
          <a:bodyPr>
            <a:normAutofit lnSpcReduction="10000"/>
          </a:bodyPr>
          <a:lstStyle>
            <a:lvl1pPr marL="0" indent="0" defTabSz="377904">
              <a:spcBef>
                <a:spcPts val="0"/>
              </a:spcBef>
              <a:buSzTx/>
              <a:buNone/>
              <a:defRPr sz="2576">
                <a:effectLst>
                  <a:outerShdw blurRad="23368" dist="11684" rotWithShape="0">
                    <a:srgbClr val="FFFFFF">
                      <a:alpha val="45000"/>
                    </a:srgbClr>
                  </a:outerShdw>
                </a:effectLst>
              </a:defRPr>
            </a:lvl1pPr>
          </a:lstStyle>
          <a:p>
            <a:r>
              <a:t>And he said, “How can I, unless someone guides me?” And he invited Philip to come up and sit with him. Now the passage of the Scripture that he was reading was this: “Like a sheep he was led to the slaughter and like a lamb before its shearer is silent, so he opens not his mouth. In his humiliation justice was denied him. Who can describe his generation? For his life is taken away from the earth.” And the eunuch said to Philip, “About whom, I ask you, does the prophet say this, about himself or about someone else?” Then Philip opened his mouth, and beginning with this Scripture he told him the good news about Jesus.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acts 8:4-40"/>
          <p:cNvSpPr txBox="1">
            <a:spLocks noGrp="1"/>
          </p:cNvSpPr>
          <p:nvPr>
            <p:ph type="title"/>
          </p:nvPr>
        </p:nvSpPr>
        <p:spPr>
          <a:prstGeom prst="rect">
            <a:avLst/>
          </a:prstGeom>
        </p:spPr>
        <p:txBody>
          <a:bodyPr/>
          <a:lstStyle/>
          <a:p>
            <a:r>
              <a:t>acts 8:4-40</a:t>
            </a:r>
          </a:p>
        </p:txBody>
      </p:sp>
      <p:sp>
        <p:nvSpPr>
          <p:cNvPr id="243" name="And as they were going along the road they came to some water, and the eunuch said, “See, here is water! What prevents me from being baptized?” And he commanded the chariot to stop, and they both went down into the water, Philip and the eunuch, and he baptized him. And when they came up out of the water, the Spirit of the Lord carried Philip away, and the eunuch saw him no more, and went on his way rejoicing. But Philip found himself at Azotus, and as he passed through he preached the gospel to all the towns until he came to Caesarea."/>
          <p:cNvSpPr txBox="1">
            <a:spLocks noGrp="1"/>
          </p:cNvSpPr>
          <p:nvPr>
            <p:ph type="body" idx="1"/>
          </p:nvPr>
        </p:nvSpPr>
        <p:spPr>
          <a:xfrm>
            <a:off x="290165" y="1599604"/>
            <a:ext cx="8563670" cy="5032227"/>
          </a:xfrm>
          <a:prstGeom prst="rect">
            <a:avLst/>
          </a:prstGeom>
        </p:spPr>
        <p:txBody>
          <a:bodyPr>
            <a:normAutofit lnSpcReduction="10000"/>
          </a:bodyPr>
          <a:lstStyle>
            <a:lvl1pPr marL="0" indent="0" defTabSz="390227">
              <a:spcBef>
                <a:spcPts val="0"/>
              </a:spcBef>
              <a:buSzTx/>
              <a:buNone/>
              <a:defRPr sz="2660">
                <a:effectLst>
                  <a:outerShdw blurRad="24130" dist="12065" rotWithShape="0">
                    <a:srgbClr val="FFFFFF">
                      <a:alpha val="45000"/>
                    </a:srgbClr>
                  </a:outerShdw>
                </a:effectLst>
              </a:defRPr>
            </a:lvl1pPr>
          </a:lstStyle>
          <a:p>
            <a:r>
              <a:t>And as they were going along the road they came to some water, and the eunuch said, “See, here is water! What prevents me from being baptized?” And he commanded the chariot to stop, and they both went down into the water, Philip and the eunuch, and he baptized him. And when they came up out of the water, the Spirit of the Lord carried Philip away, and the eunuch saw him no more, and went on his way rejoicing. But Philip found himself at Azotus, and as he passed through he preached the gospel to all the towns until he came to Caesarea.</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What should we do?…"/>
          <p:cNvSpPr txBox="1">
            <a:spLocks noGrp="1"/>
          </p:cNvSpPr>
          <p:nvPr>
            <p:ph type="body" sz="quarter" idx="1"/>
          </p:nvPr>
        </p:nvSpPr>
        <p:spPr>
          <a:xfrm>
            <a:off x="677415" y="2779132"/>
            <a:ext cx="7789170" cy="1299736"/>
          </a:xfrm>
          <a:prstGeom prst="rect">
            <a:avLst/>
          </a:prstGeom>
        </p:spPr>
        <p:txBody>
          <a:bodyPr>
            <a:normAutofit fontScale="92500" lnSpcReduction="10000"/>
          </a:bodyPr>
          <a:lstStyle>
            <a:lvl1pPr>
              <a:defRPr sz="3700" b="1" i="0"/>
            </a:lvl1pPr>
          </a:lstStyle>
          <a:p>
            <a:r>
              <a:t>REJOICE because the Gospel is spreading!</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theme/theme1.xml><?xml version="1.0" encoding="utf-8"?>
<a:theme xmlns:a="http://schemas.openxmlformats.org/drawingml/2006/main"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60000"/>
              </a:srgbClr>
            </a:outerShdw>
          </a:effectLst>
        </a:effectStyle>
        <a:effectStyle>
          <a:effectLst>
            <a:outerShdw blurRad="76200" dist="38100" dir="5400000" rotWithShape="0">
              <a:srgbClr val="000000">
                <a:alpha val="60000"/>
              </a:srgbClr>
            </a:outerShdw>
          </a:effectLst>
        </a:effectStyle>
        <a:effectStyle>
          <a:effectLst>
            <a:outerShdw blurRad="63500" dist="12700" dir="5400000" rotWithShape="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76200" dist="38100" dir="54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63500" dist="12700" dir="5400000" rotWithShape="0">
            <a:srgbClr val="000000">
              <a:alpha val="3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60000"/>
              </a:srgbClr>
            </a:outerShdw>
          </a:effectLst>
        </a:effectStyle>
        <a:effectStyle>
          <a:effectLst>
            <a:outerShdw blurRad="76200" dist="38100" dir="5400000" rotWithShape="0">
              <a:srgbClr val="000000">
                <a:alpha val="60000"/>
              </a:srgbClr>
            </a:outerShdw>
          </a:effectLst>
        </a:effectStyle>
        <a:effectStyle>
          <a:effectLst>
            <a:outerShdw blurRad="63500" dist="12700" dir="5400000" rotWithShape="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76200" dist="38100" dir="54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63500" dist="12700" dir="5400000" rotWithShape="0">
            <a:srgbClr val="000000">
              <a:alpha val="3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1441</Words>
  <Application>Microsoft Macintosh PowerPoint</Application>
  <PresentationFormat>On-screen Show (4:3)</PresentationFormat>
  <Paragraphs>51</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Baskerville</vt:lpstr>
      <vt:lpstr>Baskerville SemiBold</vt:lpstr>
      <vt:lpstr>Georgia</vt:lpstr>
      <vt:lpstr>Helvetica</vt:lpstr>
      <vt:lpstr>Hoefler Text</vt:lpstr>
      <vt:lpstr>Palatino</vt:lpstr>
      <vt:lpstr>Palatino Linotype</vt:lpstr>
      <vt:lpstr>Zapf Dingbats</vt:lpstr>
      <vt:lpstr>Elemental</vt:lpstr>
      <vt:lpstr>PowerPoint Presentation</vt:lpstr>
      <vt:lpstr>acts 8:4-40</vt:lpstr>
      <vt:lpstr>acts 8:4-40</vt:lpstr>
      <vt:lpstr>acts 8:4-40</vt:lpstr>
      <vt:lpstr>acts 8:4-40</vt:lpstr>
      <vt:lpstr>acts 8:4-40</vt:lpstr>
      <vt:lpstr>acts 8:4-40</vt:lpstr>
      <vt:lpstr>acts 8:4-40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acts 8:5-8</vt:lpstr>
      <vt:lpstr>PowerPoint Presentation</vt:lpstr>
      <vt:lpstr>acts 8:9-13</vt:lpstr>
      <vt:lpstr>PowerPoint Presentation</vt:lpstr>
      <vt:lpstr>acts 8:9-13</vt:lpstr>
      <vt:lpstr>PowerPoint Presentation</vt:lpstr>
      <vt:lpstr>Luke 9:54</vt:lpstr>
      <vt:lpstr>PowerPoint Presentation</vt:lpstr>
      <vt:lpstr>PowerPoint Presentation</vt:lpstr>
      <vt:lpstr>acts 8:26-28</vt:lpstr>
      <vt:lpstr>PowerPoint Presentation</vt:lpstr>
      <vt:lpstr>PowerPoint Presentation</vt:lpstr>
      <vt:lpstr>PowerPoint Presentation</vt:lpstr>
      <vt:lpstr>acts 8:32-34</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Atienza, Roberto G</cp:lastModifiedBy>
  <cp:revision>1</cp:revision>
  <dcterms:modified xsi:type="dcterms:W3CDTF">2018-02-05T19:19:11Z</dcterms:modified>
</cp:coreProperties>
</file>