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theme/theme2.xml" ContentType="application/vnd.openxmlformats-officedocument.theme+xml"/>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1pPr>
    <a:lvl2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2pPr>
    <a:lvl3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3pPr>
    <a:lvl4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4pPr>
    <a:lvl5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5pPr>
    <a:lvl6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6pPr>
    <a:lvl7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7pPr>
    <a:lvl8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8pPr>
    <a:lvl9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E6E5DA">
              <a:alpha val="60000"/>
            </a:srgbClr>
          </a:solidFill>
        </a:fill>
      </a:tcStyle>
    </a:band2H>
    <a:firstCol>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chemeClr val="accent1">
            <a:satOff val="15300"/>
            <a:lumOff val="-29822"/>
            <a:alpha val="80000"/>
          </a:schemeClr>
        </a:fontRef>
        <a:schemeClr val="accent1">
          <a:satOff val="15300"/>
          <a:lumOff val="-29822"/>
          <a:alpha val="80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0CFCA">
              <a:alpha val="75000"/>
            </a:srgbClr>
          </a:solidFill>
        </a:fill>
      </a:tcStyle>
    </a:band2H>
    <a:firstCol>
      <a:tcTxStyle b="off" i="off">
        <a:fontRef idx="minor">
          <a:schemeClr val="accent1">
            <a:satOff val="15300"/>
            <a:lumOff val="-29822"/>
            <a:alpha val="80000"/>
          </a:schemeClr>
        </a:fontRef>
        <a:schemeClr val="accent1">
          <a:satOff val="15300"/>
          <a:lumOff val="-29822"/>
          <a:alpha val="80000"/>
        </a:schemeClr>
      </a:tcTxStyle>
      <a:tcStyle>
        <a:tcBdr>
          <a:left>
            <a:ln w="12700" cap="flat">
              <a:solidFill>
                <a:schemeClr val="accent1">
                  <a:satOff val="15300"/>
                  <a:lumOff val="-29822"/>
                </a:schemeClr>
              </a:solidFill>
              <a:prstDash val="solid"/>
              <a:miter lim="400000"/>
            </a:ln>
          </a:left>
          <a:right>
            <a:ln w="25400" cap="flat">
              <a:solidFill>
                <a:schemeClr val="accent1">
                  <a:satOff val="15300"/>
                  <a:lumOff val="-29822"/>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DFDBD1"/>
        </a:fontRef>
        <a:srgbClr val="DFDBD1"/>
      </a:tcTxStyle>
      <a:tcStyle>
        <a:tcBdr>
          <a:left>
            <a:ln w="12700" cap="flat">
              <a:noFill/>
              <a:miter lim="400000"/>
            </a:ln>
          </a:left>
          <a:right>
            <a:ln w="12700" cap="flat">
              <a:noFill/>
              <a:miter lim="400000"/>
            </a:ln>
          </a:right>
          <a:top>
            <a:ln w="25400" cap="flat">
              <a:solidFill>
                <a:schemeClr val="accent1">
                  <a:satOff val="15300"/>
                  <a:lumOff val="-29822"/>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EDEADB"/>
              </a:solidFill>
              <a:prstDash val="solid"/>
              <a:miter lim="400000"/>
            </a:ln>
          </a:insideH>
          <a:insideV>
            <a:ln w="12700" cap="flat">
              <a:noFill/>
              <a:miter lim="400000"/>
            </a:ln>
          </a:insideV>
        </a:tcBdr>
        <a:fill>
          <a:noFill/>
        </a:fill>
      </a:tcStyle>
    </a:lastRow>
    <a:firstRow>
      <a:tcTxStyle b="off" i="off">
        <a:fontRef idx="minor">
          <a:srgbClr val="DFDBD1"/>
        </a:fontRef>
        <a:srgbClr val="DFDBD1"/>
      </a:tcTxStyle>
      <a:tcStyle>
        <a:tcBdr>
          <a:left>
            <a:ln w="12700" cap="flat">
              <a:noFill/>
              <a:miter lim="400000"/>
            </a:ln>
          </a:left>
          <a:right>
            <a:ln w="12700" cap="flat">
              <a:noFill/>
              <a:miter lim="400000"/>
            </a:ln>
          </a:right>
          <a:top>
            <a:ln w="12700" cap="flat">
              <a:solidFill>
                <a:schemeClr val="accent1">
                  <a:satOff val="15300"/>
                  <a:lumOff val="-29822"/>
                </a:schemeClr>
              </a:solidFill>
              <a:prstDash val="solid"/>
              <a:miter lim="400000"/>
            </a:ln>
          </a:top>
          <a:bottom>
            <a:ln w="254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4F5C3F"/>
        </a:fontRef>
        <a:srgbClr val="4F5C3F"/>
      </a:tcTxStyle>
      <a:tcStyle>
        <a:tcBdr>
          <a:left>
            <a:ln w="12700" cap="flat">
              <a:solidFill>
                <a:schemeClr val="accent2">
                  <a:hueOff val="-171743"/>
                  <a:satOff val="2189"/>
                  <a:lumOff val="-14463"/>
                </a:schemeClr>
              </a:solidFill>
              <a:custDash>
                <a:ds d="200000" sp="200000"/>
              </a:custDash>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wholeTbl>
    <a:band2H>
      <a:tcTxStyle b="def" i="def"/>
      <a:tcStyle>
        <a:tcBdr/>
        <a:fill>
          <a:solidFill>
            <a:srgbClr val="DDD9AC">
              <a:alpha val="70000"/>
            </a:srgbClr>
          </a:solidFill>
        </a:fill>
      </a:tcStyle>
    </a:band2H>
    <a:firstCol>
      <a:tcTxStyle b="off" i="off">
        <a:fontRef idx="minor">
          <a:srgbClr val="4F5C3F"/>
        </a:fontRef>
        <a:srgbClr val="4F5C3F"/>
      </a:tcTxStyle>
      <a:tcStyle>
        <a:tcBdr>
          <a:left>
            <a:ln w="12700" cap="flat">
              <a:solidFill>
                <a:schemeClr val="accent1">
                  <a:satOff val="15300"/>
                  <a:lumOff val="-29822"/>
                </a:schemeClr>
              </a:solidFill>
              <a:prstDash val="solid"/>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firstCol>
    <a:la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25400" cap="flat">
              <a:solidFill>
                <a:schemeClr val="accent2">
                  <a:hueOff val="-171743"/>
                  <a:satOff val="2189"/>
                  <a:lumOff val="-14463"/>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lastRow>
    <a:fir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12700" cap="flat">
              <a:solidFill>
                <a:schemeClr val="accent1">
                  <a:satOff val="15300"/>
                  <a:lumOff val="-29822"/>
                </a:schemeClr>
              </a:solidFill>
              <a:prstDash val="solid"/>
              <a:miter lim="400000"/>
            </a:ln>
          </a:top>
          <a:bottom>
            <a:ln w="25400" cap="flat">
              <a:solidFill>
                <a:schemeClr val="accent2">
                  <a:hueOff val="-171743"/>
                  <a:satOff val="2189"/>
                  <a:lumOff val="-14463"/>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firstRow>
  </a:tblStyle>
  <a:tblStyle styleId="{CF821DB8-F4EB-4A41-A1BA-3FCAFE7338EE}" styleName="">
    <a:tblBg/>
    <a:wholeTbl>
      <a:tcTxStyle b="off" i="off">
        <a:fontRef idx="minor">
          <a:srgbClr val="4F5C3F"/>
        </a:fontRef>
        <a:srgbClr val="4F5C3F"/>
      </a:tcTxStyle>
      <a:tcStyle>
        <a:tcBdr>
          <a:left>
            <a:ln w="12700" cap="flat">
              <a:solidFill>
                <a:srgbClr val="B07342"/>
              </a:solidFill>
              <a:prstDash val="solid"/>
              <a:miter lim="400000"/>
            </a:ln>
          </a:left>
          <a:right>
            <a:ln w="12700" cap="flat">
              <a:solidFill>
                <a:srgbClr val="B07342"/>
              </a:solidFill>
              <a:prstDash val="solid"/>
              <a:miter lim="400000"/>
            </a:ln>
          </a:right>
          <a:top>
            <a:ln w="12700" cap="flat">
              <a:solidFill>
                <a:srgbClr val="B07342"/>
              </a:solidFill>
              <a:prstDash val="solid"/>
              <a:miter lim="400000"/>
            </a:ln>
          </a:top>
          <a:bottom>
            <a:ln w="12700" cap="flat">
              <a:solidFill>
                <a:srgbClr val="B07342"/>
              </a:solidFill>
              <a:prstDash val="solid"/>
              <a:miter lim="400000"/>
            </a:ln>
          </a:bottom>
          <a:insideH>
            <a:ln w="12700" cap="flat">
              <a:solidFill>
                <a:srgbClr val="B07342"/>
              </a:solidFill>
              <a:prstDash val="solid"/>
              <a:miter lim="400000"/>
            </a:ln>
          </a:insideH>
          <a:insideV>
            <a:ln w="12700" cap="flat">
              <a:solidFill>
                <a:srgbClr val="B07342"/>
              </a:solidFill>
              <a:prstDash val="solid"/>
              <a:miter lim="400000"/>
            </a:ln>
          </a:insideV>
        </a:tcBdr>
        <a:fill>
          <a:noFill/>
        </a:fill>
      </a:tcStyle>
    </a:wholeTbl>
    <a:band2H>
      <a:tcTxStyle b="def" i="def"/>
      <a:tcStyle>
        <a:tcBdr/>
        <a:fill>
          <a:solidFill>
            <a:srgbClr val="EDDBBD">
              <a:alpha val="55000"/>
            </a:srgbClr>
          </a:solidFill>
        </a:fill>
      </a:tcStyle>
    </a:band2H>
    <a:firstCol>
      <a:tcTxStyle b="off" i="off">
        <a:fontRef idx="minor">
          <a:srgbClr val="4F5C3F"/>
        </a:fontRef>
        <a:srgbClr val="4F5C3F"/>
      </a:tcTxStyle>
      <a:tcStyle>
        <a:tcBdr>
          <a:left>
            <a:ln w="12700" cap="flat">
              <a:noFill/>
              <a:miter lim="400000"/>
            </a:ln>
          </a:left>
          <a:right>
            <a:ln w="25400" cap="flat">
              <a:solidFill>
                <a:srgbClr val="B07342"/>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rgbClr val="B07342"/>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4F5C3F"/>
        </a:fontRef>
        <a:srgbClr val="4F5C3F"/>
      </a:tcTxStyle>
      <a:tcStyle>
        <a:tcBdr>
          <a:left>
            <a:ln w="12700" cap="flat">
              <a:solidFill>
                <a:srgbClr val="C9C5BC"/>
              </a:solidFill>
              <a:prstDash val="solid"/>
              <a:miter lim="400000"/>
            </a:ln>
          </a:left>
          <a:right>
            <a:ln w="12700" cap="flat">
              <a:solidFill>
                <a:srgbClr val="C9C5BC"/>
              </a:solidFill>
              <a:prstDash val="solid"/>
              <a:miter lim="400000"/>
            </a:ln>
          </a:right>
          <a:top>
            <a:ln w="12700" cap="flat">
              <a:solidFill>
                <a:srgbClr val="C9C5BC"/>
              </a:solidFill>
              <a:prstDash val="solid"/>
              <a:miter lim="400000"/>
            </a:ln>
          </a:top>
          <a:bottom>
            <a:ln w="12700" cap="flat">
              <a:solidFill>
                <a:srgbClr val="C9C5BC"/>
              </a:solidFill>
              <a:prstDash val="solid"/>
              <a:miter lim="400000"/>
            </a:ln>
          </a:bottom>
          <a:insideH>
            <a:ln w="12700" cap="flat">
              <a:solidFill>
                <a:srgbClr val="C9C5BC"/>
              </a:solidFill>
              <a:prstDash val="solid"/>
              <a:miter lim="400000"/>
            </a:ln>
          </a:insideH>
          <a:insideV>
            <a:ln w="12700" cap="flat">
              <a:solidFill>
                <a:srgbClr val="C9C5BC"/>
              </a:solidFill>
              <a:prstDash val="solid"/>
              <a:miter lim="400000"/>
            </a:ln>
          </a:insideV>
        </a:tcBdr>
        <a:fill>
          <a:noFill/>
        </a:fill>
      </a:tcStyle>
    </a:wholeTbl>
    <a:band2H>
      <a:tcTxStyle b="def" i="def"/>
      <a:tcStyle>
        <a:tcBdr/>
        <a:fill>
          <a:solidFill>
            <a:srgbClr val="E2DED3">
              <a:alpha val="80000"/>
            </a:srgbClr>
          </a:solidFill>
        </a:fill>
      </a:tcStyle>
    </a:band2H>
    <a:firstCol>
      <a:tcTxStyle b="off" i="off">
        <a:fontRef idx="minor">
          <a:srgbClr val="4F5C3F"/>
        </a:fontRef>
        <a:srgbClr val="4F5C3F"/>
      </a:tcTxStyle>
      <a:tcStyle>
        <a:tcBdr>
          <a:left>
            <a:ln w="12700" cap="flat">
              <a:solidFill>
                <a:srgbClr val="51473B"/>
              </a:solidFill>
              <a:prstDash val="solid"/>
              <a:miter lim="400000"/>
            </a:ln>
          </a:left>
          <a:right>
            <a:ln w="25400" cap="flat">
              <a:solidFill>
                <a:srgbClr val="51473B"/>
              </a:solidFill>
              <a:prstDash val="solid"/>
              <a:miter lim="400000"/>
            </a:ln>
          </a:right>
          <a:top>
            <a:ln w="12700" cap="flat">
              <a:solidFill>
                <a:srgbClr val="C9C5BC">
                  <a:alpha val="80000"/>
                </a:srgbClr>
              </a:solidFill>
              <a:prstDash val="solid"/>
              <a:miter lim="400000"/>
            </a:ln>
          </a:top>
          <a:bottom>
            <a:ln w="12700" cap="flat">
              <a:solidFill>
                <a:srgbClr val="C9C5BC">
                  <a:alpha val="80000"/>
                </a:srgbClr>
              </a:solidFill>
              <a:prstDash val="solid"/>
              <a:miter lim="400000"/>
            </a:ln>
          </a:bottom>
          <a:insideH>
            <a:ln w="12700" cap="flat">
              <a:solidFill>
                <a:srgbClr val="C9C5BC">
                  <a:alpha val="80000"/>
                </a:srgbClr>
              </a:solidFill>
              <a:prstDash val="solid"/>
              <a:miter lim="400000"/>
            </a:ln>
          </a:insideH>
          <a:insideV>
            <a:ln w="12700" cap="flat">
              <a:solidFill>
                <a:srgbClr val="C9C5BC">
                  <a:alpha val="80000"/>
                </a:srgbClr>
              </a:solidFill>
              <a:prstDash val="solid"/>
              <a:miter lim="400000"/>
            </a:ln>
          </a:insideV>
        </a:tcBdr>
        <a:fill>
          <a:noFill/>
        </a:fill>
      </a:tcStyle>
    </a:firstCol>
    <a:la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25400" cap="flat">
              <a:solidFill>
                <a:srgbClr val="51473B"/>
              </a:solidFill>
              <a:prstDash val="solid"/>
              <a:miter lim="400000"/>
            </a:ln>
          </a:top>
          <a:bottom>
            <a:ln w="127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lastRow>
    <a:fir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12700" cap="flat">
              <a:solidFill>
                <a:srgbClr val="51473B"/>
              </a:solidFill>
              <a:prstDash val="solid"/>
              <a:miter lim="400000"/>
            </a:ln>
          </a:top>
          <a:bottom>
            <a:ln w="254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firstRow>
  </a:tblStyle>
  <a:tblStyle styleId="{2708684C-4D16-4618-839F-0558EEFCDFE6}" styleName="">
    <a:tblBg/>
    <a:wholeTbl>
      <a:tcTxStyle b="off" i="off">
        <a:fontRef idx="minor">
          <a:srgbClr val="4F5C3F"/>
        </a:fontRef>
        <a:srgbClr val="4F5C3F"/>
      </a:tcTxStyle>
      <a:tcStyle>
        <a:tcBdr>
          <a:left>
            <a:ln w="12700" cap="flat">
              <a:noFill/>
              <a:miter lim="400000"/>
            </a:ln>
          </a:left>
          <a:right>
            <a:ln w="12700" cap="flat">
              <a:noFill/>
              <a:miter lim="400000"/>
            </a:ln>
          </a:right>
          <a:top>
            <a:ln w="12700" cap="flat">
              <a:solidFill>
                <a:schemeClr val="accent2"/>
              </a:solidFill>
              <a:custDash>
                <a:ds d="200000" sp="200000"/>
              </a:custDash>
              <a:miter lim="400000"/>
            </a:ln>
          </a:top>
          <a:bottom>
            <a:ln w="12700" cap="flat">
              <a:solidFill>
                <a:schemeClr val="accent2"/>
              </a:solidFill>
              <a:custDash>
                <a:ds d="200000" sp="200000"/>
              </a:custDash>
              <a:miter lim="400000"/>
            </a:ln>
          </a:bottom>
          <a:insideH>
            <a:ln w="12700" cap="flat">
              <a:solidFill>
                <a:schemeClr val="accent2"/>
              </a:solidFill>
              <a:custDash>
                <a:ds d="200000" sp="200000"/>
              </a:custDash>
              <a:miter lim="400000"/>
            </a:ln>
          </a:insideH>
          <a:insideV>
            <a:ln w="12700" cap="flat">
              <a:noFill/>
              <a:miter lim="400000"/>
            </a:ln>
          </a:insideV>
        </a:tcBdr>
        <a:fill>
          <a:noFill/>
        </a:fill>
      </a:tcStyle>
    </a:wholeTbl>
    <a:band2H>
      <a:tcTxStyle b="def" i="def"/>
      <a:tcStyle>
        <a:tcBdr/>
        <a:fill>
          <a:solidFill>
            <a:srgbClr val="DEE3BA">
              <a:alpha val="63000"/>
            </a:srgbClr>
          </a:solidFill>
        </a:fill>
      </a:tcStyle>
    </a:band2H>
    <a:firstCol>
      <a:tcTxStyle b="off" i="off">
        <a:fontRef idx="minor">
          <a:srgbClr val="4F5C3F"/>
        </a:fontRef>
        <a:srgbClr val="4F5C3F"/>
      </a:tcTxStyle>
      <a:tcStyle>
        <a:tcBdr>
          <a:left>
            <a:ln w="12700" cap="flat">
              <a:noFill/>
              <a:miter lim="400000"/>
            </a:ln>
          </a:left>
          <a:right>
            <a:ln w="25400" cap="flat">
              <a:solidFill>
                <a:schemeClr val="accent2"/>
              </a:solidFill>
              <a:prstDash val="solid"/>
              <a:miter lim="400000"/>
            </a:ln>
          </a:right>
          <a:top>
            <a:ln w="12700" cap="flat">
              <a:solidFill>
                <a:schemeClr val="accent2">
                  <a:alpha val="60000"/>
                </a:schemeClr>
              </a:solidFill>
              <a:custDash>
                <a:ds d="200000" sp="200000"/>
              </a:custDash>
              <a:miter lim="400000"/>
            </a:ln>
          </a:top>
          <a:bottom>
            <a:ln w="12700" cap="flat">
              <a:solidFill>
                <a:schemeClr val="accent2">
                  <a:alpha val="60000"/>
                </a:schemeClr>
              </a:solidFill>
              <a:custDash>
                <a:ds d="200000" sp="200000"/>
              </a:custDash>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chemeClr val="accent2"/>
              </a:solidFill>
              <a:prstDash val="solid"/>
              <a:miter lim="400000"/>
            </a:ln>
          </a:top>
          <a:bottom>
            <a:ln w="12700" cap="flat">
              <a:noFill/>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lastRow>
    <a:firstRow>
      <a:tcTxStyle b="off" i="off">
        <a:fontRef idx="minor">
          <a:srgbClr val="4F5C3F"/>
        </a:fontRef>
        <a:srgbClr val="4F5C3F"/>
      </a:tcTxStyle>
      <a:tcStyle>
        <a:tcBdr>
          <a:left>
            <a:ln w="12700" cap="flat">
              <a:noFill/>
              <a:miter lim="400000"/>
            </a:ln>
          </a:left>
          <a:right>
            <a:ln w="12700" cap="flat">
              <a:noFill/>
              <a:miter lim="400000"/>
            </a:ln>
          </a:right>
          <a:top>
            <a:ln w="12700" cap="flat">
              <a:noFill/>
              <a:miter lim="400000"/>
            </a:ln>
          </a:top>
          <a:bottom>
            <a:ln w="25400" cap="flat">
              <a:solidFill>
                <a:schemeClr val="accent2"/>
              </a:solidFill>
              <a:prstDash val="solid"/>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3" name="Shape 183"/>
          <p:cNvSpPr/>
          <p:nvPr>
            <p:ph type="sldImg"/>
          </p:nvPr>
        </p:nvSpPr>
        <p:spPr>
          <a:xfrm>
            <a:off x="1143000" y="685800"/>
            <a:ext cx="4572000" cy="3429000"/>
          </a:xfrm>
          <a:prstGeom prst="rect">
            <a:avLst/>
          </a:prstGeom>
        </p:spPr>
        <p:txBody>
          <a:bodyPr/>
          <a:lstStyle/>
          <a:p>
            <a:pPr/>
          </a:p>
        </p:txBody>
      </p:sp>
      <p:sp>
        <p:nvSpPr>
          <p:cNvPr id="184" name="Shape 18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1.tif"/></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1.tif"/></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825500" y="3048000"/>
            <a:ext cx="11353800" cy="2273300"/>
          </a:xfrm>
          <a:prstGeom prst="rect">
            <a:avLst/>
          </a:prstGeom>
        </p:spPr>
        <p:txBody>
          <a:bodyPr anchor="b"/>
          <a:lstStyle/>
          <a:p>
            <a:pPr/>
            <a:r>
              <a:t>Title Text</a:t>
            </a:r>
          </a:p>
        </p:txBody>
      </p:sp>
      <p:sp>
        <p:nvSpPr>
          <p:cNvPr id="12" name="Body Level One…"/>
          <p:cNvSpPr txBox="1"/>
          <p:nvPr>
            <p:ph type="body" sz="quarter" idx="1"/>
          </p:nvPr>
        </p:nvSpPr>
        <p:spPr>
          <a:xfrm>
            <a:off x="825500" y="5308600"/>
            <a:ext cx="11353800" cy="1295400"/>
          </a:xfrm>
          <a:prstGeom prst="rect">
            <a:avLst/>
          </a:prstGeom>
        </p:spPr>
        <p:txBody>
          <a:bodyPr anchor="t"/>
          <a:lstStyle>
            <a:lvl1pPr marL="0" indent="0" algn="ctr">
              <a:spcBef>
                <a:spcPts val="0"/>
              </a:spcBef>
              <a:buSzTx/>
              <a:buNone/>
              <a:defRPr i="1" sz="3200"/>
            </a:lvl1pPr>
            <a:lvl2pPr marL="0" indent="0" algn="ctr">
              <a:spcBef>
                <a:spcPts val="0"/>
              </a:spcBef>
              <a:buSzTx/>
              <a:buNone/>
              <a:defRPr i="1" sz="3200"/>
            </a:lvl2pPr>
            <a:lvl3pPr marL="0" indent="0" algn="ctr">
              <a:spcBef>
                <a:spcPts val="0"/>
              </a:spcBef>
              <a:buSzTx/>
              <a:buNone/>
              <a:defRPr i="1" sz="3200"/>
            </a:lvl3pPr>
            <a:lvl4pPr marL="0" indent="0" algn="ctr">
              <a:spcBef>
                <a:spcPts val="0"/>
              </a:spcBef>
              <a:buSzTx/>
              <a:buNone/>
              <a:defRPr i="1" sz="3200"/>
            </a:lvl4pPr>
            <a:lvl5pPr marL="0" indent="0" algn="ctr">
              <a:spcBef>
                <a:spcPts val="0"/>
              </a:spcBef>
              <a:buSzTx/>
              <a:buNone/>
              <a:defRPr i="1"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5" name="-Johnny Appleseed"/>
          <p:cNvSpPr txBox="1"/>
          <p:nvPr>
            <p:ph type="body" sz="quarter" idx="13"/>
          </p:nvPr>
        </p:nvSpPr>
        <p:spPr>
          <a:xfrm>
            <a:off x="1299331" y="6362700"/>
            <a:ext cx="10401301" cy="508000"/>
          </a:xfrm>
          <a:prstGeom prst="rect">
            <a:avLst/>
          </a:prstGeom>
        </p:spPr>
        <p:txBody>
          <a:bodyPr>
            <a:spAutoFit/>
          </a:bodyPr>
          <a:lstStyle>
            <a:lvl1pPr marL="0" indent="0" algn="ctr">
              <a:lnSpc>
                <a:spcPct val="100000"/>
              </a:lnSpc>
              <a:spcBef>
                <a:spcPts val="0"/>
              </a:spcBef>
              <a:buSzTx/>
              <a:buNone/>
              <a:defRPr i="1" sz="2800"/>
            </a:lvl1pPr>
          </a:lstStyle>
          <a:p>
            <a:pPr/>
            <a:r>
              <a:t>-Johnny Appleseed</a:t>
            </a:r>
          </a:p>
        </p:txBody>
      </p:sp>
      <p:sp>
        <p:nvSpPr>
          <p:cNvPr id="96" name="“Type a quote here.”"/>
          <p:cNvSpPr txBox="1"/>
          <p:nvPr>
            <p:ph type="body" sz="quarter" idx="14"/>
          </p:nvPr>
        </p:nvSpPr>
        <p:spPr>
          <a:xfrm>
            <a:off x="1257300" y="4330700"/>
            <a:ext cx="10490200" cy="558800"/>
          </a:xfrm>
          <a:prstGeom prst="rect">
            <a:avLst/>
          </a:prstGeom>
        </p:spPr>
        <p:txBody>
          <a:bodyPr>
            <a:spAutoFit/>
          </a:bodyPr>
          <a:lstStyle>
            <a:lvl1pPr marL="0" indent="0" algn="ctr">
              <a:lnSpc>
                <a:spcPct val="155000"/>
              </a:lnSpc>
              <a:spcBef>
                <a:spcPts val="2400"/>
              </a:spcBef>
              <a:buSzTx/>
              <a:buNone/>
              <a:defRPr sz="3200"/>
            </a:lvl1pPr>
          </a:lstStyle>
          <a:p>
            <a:pPr/>
            <a:r>
              <a:t>“Type a quote here.”</a:t>
            </a:r>
          </a:p>
        </p:txBody>
      </p:sp>
      <p:sp>
        <p:nvSpPr>
          <p:cNvPr id="9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4"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5"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27" name="Group"/>
          <p:cNvGrpSpPr/>
          <p:nvPr/>
        </p:nvGrpSpPr>
        <p:grpSpPr>
          <a:xfrm>
            <a:off x="487678" y="487678"/>
            <a:ext cx="12029444" cy="8724057"/>
            <a:chOff x="0" y="0"/>
            <a:chExt cx="12029443" cy="8724056"/>
          </a:xfrm>
        </p:grpSpPr>
        <p:sp>
          <p:nvSpPr>
            <p:cNvPr id="119" name="Line"/>
            <p:cNvSpPr/>
            <p:nvPr/>
          </p:nvSpPr>
          <p:spPr>
            <a:xfrm>
              <a:off x="126435" y="108374"/>
              <a:ext cx="11794635"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65022" tIns="65022" rIns="65022" bIns="65022" numCol="1" anchor="t">
              <a:noAutofit/>
            </a:bodyPr>
            <a:lstStyle/>
            <a:p>
              <a:pPr algn="l" defTabSz="1300480">
                <a:lnSpc>
                  <a:spcPct val="100000"/>
                </a:lnSpc>
                <a:defRPr sz="2200">
                  <a:solidFill>
                    <a:srgbClr val="000000"/>
                  </a:solidFill>
                  <a:effectLst/>
                  <a:latin typeface="Palatino Linotype"/>
                  <a:ea typeface="Palatino Linotype"/>
                  <a:cs typeface="Palatino Linotype"/>
                  <a:sym typeface="Palatino Linotype"/>
                </a:defRPr>
              </a:pPr>
            </a:p>
          </p:txBody>
        </p:sp>
        <p:pic>
          <p:nvPicPr>
            <p:cNvPr id="120" name="venetian_dingbat_2.tiff" descr="venetian_dingbat_2.tiff"/>
            <p:cNvPicPr>
              <a:picLocks noChangeAspect="1"/>
            </p:cNvPicPr>
            <p:nvPr/>
          </p:nvPicPr>
          <p:blipFill>
            <a:blip r:embed="rId3">
              <a:extLst/>
            </a:blip>
            <a:stretch>
              <a:fillRect/>
            </a:stretch>
          </p:blipFill>
          <p:spPr>
            <a:xfrm rot="10800000">
              <a:off x="11903006" y="-1"/>
              <a:ext cx="126438" cy="126438"/>
            </a:xfrm>
            <a:prstGeom prst="rect">
              <a:avLst/>
            </a:prstGeom>
            <a:ln w="12700" cap="flat">
              <a:noFill/>
              <a:miter lim="400000"/>
            </a:ln>
            <a:effectLst/>
          </p:spPr>
        </p:pic>
        <p:pic>
          <p:nvPicPr>
            <p:cNvPr id="121" name="venetian_dingbat_2.tiff" descr="venetian_dingbat_2.tiff"/>
            <p:cNvPicPr>
              <a:picLocks noChangeAspect="1"/>
            </p:cNvPicPr>
            <p:nvPr/>
          </p:nvPicPr>
          <p:blipFill>
            <a:blip r:embed="rId3">
              <a:extLst/>
            </a:blip>
            <a:stretch>
              <a:fillRect/>
            </a:stretch>
          </p:blipFill>
          <p:spPr>
            <a:xfrm flipH="1" rot="10800000">
              <a:off x="-1" y="-1"/>
              <a:ext cx="126438" cy="126438"/>
            </a:xfrm>
            <a:prstGeom prst="rect">
              <a:avLst/>
            </a:prstGeom>
            <a:ln w="12700" cap="flat">
              <a:noFill/>
              <a:miter lim="400000"/>
            </a:ln>
            <a:effectLst/>
          </p:spPr>
        </p:pic>
        <p:pic>
          <p:nvPicPr>
            <p:cNvPr id="122" name="venetian_dingbat_2.tiff" descr="venetian_dingbat_2.tiff"/>
            <p:cNvPicPr>
              <a:picLocks noChangeAspect="1"/>
            </p:cNvPicPr>
            <p:nvPr/>
          </p:nvPicPr>
          <p:blipFill>
            <a:blip r:embed="rId3">
              <a:extLst/>
            </a:blip>
            <a:stretch>
              <a:fillRect/>
            </a:stretch>
          </p:blipFill>
          <p:spPr>
            <a:xfrm flipH="1">
              <a:off x="11903006" y="8597619"/>
              <a:ext cx="126438" cy="126438"/>
            </a:xfrm>
            <a:prstGeom prst="rect">
              <a:avLst/>
            </a:prstGeom>
            <a:ln w="12700" cap="flat">
              <a:noFill/>
              <a:miter lim="400000"/>
            </a:ln>
            <a:effectLst>
              <a:outerShdw sx="100000" sy="100000" kx="0" ky="0" algn="b" rotWithShape="0" blurRad="0" dist="0" dir="5400000">
                <a:srgbClr val="D1C9A7">
                  <a:alpha val="42500"/>
                </a:srgbClr>
              </a:outerShdw>
            </a:effectLst>
          </p:spPr>
        </p:pic>
        <p:pic>
          <p:nvPicPr>
            <p:cNvPr id="123" name="venetian_dingbat_2.tiff" descr="venetian_dingbat_2.tiff"/>
            <p:cNvPicPr>
              <a:picLocks noChangeAspect="1"/>
            </p:cNvPicPr>
            <p:nvPr/>
          </p:nvPicPr>
          <p:blipFill>
            <a:blip r:embed="rId3">
              <a:extLst/>
            </a:blip>
            <a:stretch>
              <a:fillRect/>
            </a:stretch>
          </p:blipFill>
          <p:spPr>
            <a:xfrm>
              <a:off x="-1" y="8597619"/>
              <a:ext cx="126438" cy="126438"/>
            </a:xfrm>
            <a:prstGeom prst="rect">
              <a:avLst/>
            </a:prstGeom>
            <a:ln w="12700" cap="flat">
              <a:noFill/>
              <a:miter lim="400000"/>
            </a:ln>
            <a:effectLst/>
          </p:spPr>
        </p:pic>
        <p:sp>
          <p:nvSpPr>
            <p:cNvPr id="124" name="Line"/>
            <p:cNvSpPr/>
            <p:nvPr/>
          </p:nvSpPr>
          <p:spPr>
            <a:xfrm>
              <a:off x="126435" y="8615682"/>
              <a:ext cx="11794635"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65022" tIns="65022" rIns="65022" bIns="65022" numCol="1" anchor="t">
              <a:noAutofit/>
            </a:bodyPr>
            <a:lstStyle/>
            <a:p>
              <a:pPr algn="l" defTabSz="1300480">
                <a:lnSpc>
                  <a:spcPct val="100000"/>
                </a:lnSpc>
                <a:defRPr sz="2200">
                  <a:solidFill>
                    <a:srgbClr val="000000"/>
                  </a:solidFill>
                  <a:effectLst/>
                  <a:latin typeface="Palatino Linotype"/>
                  <a:ea typeface="Palatino Linotype"/>
                  <a:cs typeface="Palatino Linotype"/>
                  <a:sym typeface="Palatino Linotype"/>
                </a:defRPr>
              </a:pPr>
            </a:p>
          </p:txBody>
        </p:sp>
        <p:sp>
          <p:nvSpPr>
            <p:cNvPr id="125" name="Line"/>
            <p:cNvSpPr/>
            <p:nvPr/>
          </p:nvSpPr>
          <p:spPr>
            <a:xfrm flipH="1">
              <a:off x="11903006" y="108373"/>
              <a:ext cx="1" cy="8525373"/>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65022" tIns="65022" rIns="65022" bIns="65022" numCol="1" anchor="t">
              <a:noAutofit/>
            </a:bodyPr>
            <a:lstStyle/>
            <a:p>
              <a:pPr algn="l" defTabSz="1300480">
                <a:lnSpc>
                  <a:spcPct val="100000"/>
                </a:lnSpc>
                <a:defRPr sz="2200">
                  <a:solidFill>
                    <a:srgbClr val="000000"/>
                  </a:solidFill>
                  <a:effectLst/>
                  <a:latin typeface="Palatino Linotype"/>
                  <a:ea typeface="Palatino Linotype"/>
                  <a:cs typeface="Palatino Linotype"/>
                  <a:sym typeface="Palatino Linotype"/>
                </a:defRPr>
              </a:pPr>
            </a:p>
          </p:txBody>
        </p:sp>
        <p:sp>
          <p:nvSpPr>
            <p:cNvPr id="126" name="Line"/>
            <p:cNvSpPr/>
            <p:nvPr/>
          </p:nvSpPr>
          <p:spPr>
            <a:xfrm flipH="1">
              <a:off x="126436" y="108372"/>
              <a:ext cx="1" cy="8507310"/>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65022" tIns="65022" rIns="65022" bIns="65022" numCol="1" anchor="t">
              <a:noAutofit/>
            </a:bodyPr>
            <a:lstStyle/>
            <a:p>
              <a:pPr algn="l" defTabSz="1300480">
                <a:lnSpc>
                  <a:spcPct val="100000"/>
                </a:lnSpc>
                <a:defRPr sz="2200">
                  <a:solidFill>
                    <a:srgbClr val="000000"/>
                  </a:solidFill>
                  <a:effectLst/>
                  <a:latin typeface="Palatino Linotype"/>
                  <a:ea typeface="Palatino Linotype"/>
                  <a:cs typeface="Palatino Linotype"/>
                  <a:sym typeface="Palatino Linotype"/>
                </a:defRPr>
              </a:pPr>
            </a:p>
          </p:txBody>
        </p:sp>
      </p:grpSp>
      <p:sp>
        <p:nvSpPr>
          <p:cNvPr id="128" name="Image"/>
          <p:cNvSpPr/>
          <p:nvPr>
            <p:ph type="pic" sz="half" idx="13"/>
          </p:nvPr>
        </p:nvSpPr>
        <p:spPr>
          <a:xfrm>
            <a:off x="6917831" y="2113279"/>
            <a:ext cx="4879044" cy="5527041"/>
          </a:xfrm>
          <a:prstGeom prst="rect">
            <a:avLst/>
          </a:prstGeom>
        </p:spPr>
        <p:txBody>
          <a:bodyPr lIns="91439" tIns="45719" rIns="91439" bIns="45719" anchor="t">
            <a:noAutofit/>
          </a:bodyPr>
          <a:lstStyle/>
          <a:p>
            <a:pPr/>
          </a:p>
        </p:txBody>
      </p:sp>
      <p:sp>
        <p:nvSpPr>
          <p:cNvPr id="129" name="Title Text"/>
          <p:cNvSpPr txBox="1"/>
          <p:nvPr>
            <p:ph type="title"/>
          </p:nvPr>
        </p:nvSpPr>
        <p:spPr>
          <a:xfrm>
            <a:off x="1137918" y="3052515"/>
            <a:ext cx="5111611" cy="2348091"/>
          </a:xfrm>
          <a:prstGeom prst="rect">
            <a:avLst/>
          </a:prstGeom>
          <a:effectLst/>
        </p:spPr>
        <p:txBody>
          <a:bodyPr lIns="72248" tIns="72248" rIns="72248" bIns="72248" anchor="b"/>
          <a:lstStyle>
            <a:lvl1pPr defTabSz="577991">
              <a:defRPr spc="0">
                <a:solidFill>
                  <a:srgbClr val="AF6D51"/>
                </a:solidFill>
                <a:latin typeface="Baskerville"/>
                <a:ea typeface="Baskerville"/>
                <a:cs typeface="Baskerville"/>
                <a:sym typeface="Baskerville"/>
              </a:defRPr>
            </a:lvl1pPr>
          </a:lstStyle>
          <a:p>
            <a:pPr>
              <a:defRPr>
                <a:effectLst/>
              </a:defRPr>
            </a:pPr>
            <a:r>
              <a:t>Title Text</a:t>
            </a:r>
          </a:p>
        </p:txBody>
      </p:sp>
      <p:sp>
        <p:nvSpPr>
          <p:cNvPr id="130" name="Body Level One…"/>
          <p:cNvSpPr txBox="1"/>
          <p:nvPr>
            <p:ph type="body" sz="quarter" idx="1"/>
          </p:nvPr>
        </p:nvSpPr>
        <p:spPr>
          <a:xfrm>
            <a:off x="1137918" y="5400604"/>
            <a:ext cx="5111611" cy="1426917"/>
          </a:xfrm>
          <a:prstGeom prst="rect">
            <a:avLst/>
          </a:prstGeom>
        </p:spPr>
        <p:txBody>
          <a:bodyPr lIns="72248" tIns="72248" rIns="72248" bIns="72248" anchor="t"/>
          <a:lstStyle>
            <a:lvl1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1pPr>
            <a:lvl2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2pPr>
            <a:lvl3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3pPr>
            <a:lvl4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4pPr>
            <a:lvl5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1" name="Slide Number"/>
          <p:cNvSpPr txBox="1"/>
          <p:nvPr>
            <p:ph type="sldNum" sz="quarter" idx="2"/>
          </p:nvPr>
        </p:nvSpPr>
        <p:spPr>
          <a:xfrm>
            <a:off x="6348870" y="8958862"/>
            <a:ext cx="307061" cy="271499"/>
          </a:xfrm>
          <a:prstGeom prst="rect">
            <a:avLst/>
          </a:prstGeom>
          <a:gradFill>
            <a:gsLst>
              <a:gs pos="0">
                <a:srgbClr val="F1ECD6"/>
              </a:gs>
              <a:gs pos="100000">
                <a:srgbClr val="F1E6BD"/>
              </a:gs>
            </a:gsLst>
            <a:lin ang="5400000"/>
          </a:gradFill>
          <a:effectLst/>
        </p:spPr>
        <p:txBody>
          <a:bodyPr wrap="square" lIns="72248" tIns="72248" rIns="72248" bIns="72248"/>
          <a:lstStyle>
            <a:lvl1pPr defTabSz="577991">
              <a:defRPr sz="900">
                <a:solidFill>
                  <a:srgbClr val="63482A"/>
                </a:solidFill>
                <a:latin typeface="Baskerville SemiBold"/>
                <a:ea typeface="Baskerville SemiBold"/>
                <a:cs typeface="Baskerville SemiBold"/>
                <a:sym typeface="Baskerville SemiBold"/>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8" name="Title Text"/>
          <p:cNvSpPr txBox="1"/>
          <p:nvPr>
            <p:ph type="title"/>
          </p:nvPr>
        </p:nvSpPr>
        <p:spPr>
          <a:xfrm>
            <a:off x="825499" y="50799"/>
            <a:ext cx="11353801" cy="2032001"/>
          </a:xfrm>
          <a:prstGeom prst="rect">
            <a:avLst/>
          </a:prstGeom>
          <a:effectLst/>
        </p:spPr>
        <p:txBody>
          <a:bodyPr/>
          <a:lstStyle>
            <a:lvl1pPr>
              <a:defRPr spc="290" sz="5800">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139" name="Body Level One…"/>
          <p:cNvSpPr txBox="1"/>
          <p:nvPr>
            <p:ph type="body" idx="1"/>
          </p:nvPr>
        </p:nvSpPr>
        <p:spPr>
          <a:xfrm>
            <a:off x="825499" y="2705100"/>
            <a:ext cx="11353801" cy="6223000"/>
          </a:xfrm>
          <a:prstGeom prst="rect">
            <a:avLst/>
          </a:prstGeom>
        </p:spPr>
        <p:txBody>
          <a:bodyPr/>
          <a:lstStyle>
            <a:lvl1pPr marL="359833" indent="-359833">
              <a:buBlip>
                <a:blip r:embed="rId3"/>
              </a:buBlip>
              <a:defRPr sz="3000"/>
            </a:lvl1pPr>
            <a:lvl2pPr marL="791633" indent="-359833">
              <a:buBlip>
                <a:blip r:embed="rId3"/>
              </a:buBlip>
              <a:defRPr sz="3000"/>
            </a:lvl2pPr>
            <a:lvl3pPr marL="1223433" indent="-359833">
              <a:buBlip>
                <a:blip r:embed="rId3"/>
              </a:buBlip>
              <a:defRPr sz="3000"/>
            </a:lvl3pPr>
            <a:lvl4pPr marL="1655233" indent="-359833">
              <a:buBlip>
                <a:blip r:embed="rId3"/>
              </a:buBlip>
              <a:defRPr sz="3000"/>
            </a:lvl4pPr>
            <a:lvl5pPr marL="2087033" indent="-359833">
              <a:buBlip>
                <a:blip r:embed="rId3"/>
              </a:buBlip>
              <a:defRPr sz="3000"/>
            </a:lvl5pPr>
          </a:lstStyle>
          <a:p>
            <a:pPr/>
            <a:r>
              <a:t>Body Level One</a:t>
            </a:r>
          </a:p>
          <a:p>
            <a:pPr lvl="1"/>
            <a:r>
              <a:t>Body Level Two</a:t>
            </a:r>
          </a:p>
          <a:p>
            <a:pPr lvl="2"/>
            <a:r>
              <a:t>Body Level Three</a:t>
            </a:r>
          </a:p>
          <a:p>
            <a:pPr lvl="3"/>
            <a:r>
              <a:t>Body Level Four</a:t>
            </a:r>
          </a:p>
          <a:p>
            <a:pPr lvl="4"/>
            <a:r>
              <a:t>Body Level Five</a:t>
            </a:r>
          </a:p>
        </p:txBody>
      </p:sp>
      <p:sp>
        <p:nvSpPr>
          <p:cNvPr id="140" name="Slide Number"/>
          <p:cNvSpPr txBox="1"/>
          <p:nvPr>
            <p:ph type="sldNum" sz="quarter" idx="2"/>
          </p:nvPr>
        </p:nvSpPr>
        <p:spPr>
          <a:xfrm>
            <a:off x="6362699" y="8991600"/>
            <a:ext cx="292101" cy="342900"/>
          </a:xfrm>
          <a:prstGeom prst="rect">
            <a:avLst/>
          </a:prstGeom>
          <a:effectLst>
            <a:outerShdw sx="100000" sy="100000" kx="0" ky="0" algn="b" rotWithShape="0" blurRad="0" dist="0" dir="5400000">
              <a:srgbClr val="FFFFFF">
                <a:alpha val="20000"/>
              </a:srgbClr>
            </a:outerShdw>
          </a:effectLst>
        </p:spPr>
        <p:txBody>
          <a:bodyPr/>
          <a:lstStyle>
            <a:lvl1pPr>
              <a:defRPr sz="1400"/>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7" name="Title Text"/>
          <p:cNvSpPr txBox="1"/>
          <p:nvPr>
            <p:ph type="title"/>
          </p:nvPr>
        </p:nvSpPr>
        <p:spPr>
          <a:xfrm>
            <a:off x="825498" y="50798"/>
            <a:ext cx="11353804" cy="2032003"/>
          </a:xfrm>
          <a:prstGeom prst="rect">
            <a:avLst/>
          </a:prstGeom>
          <a:effectLst/>
        </p:spPr>
        <p:txBody>
          <a:bodyPr lIns="50798" tIns="50798" rIns="50798" bIns="50798"/>
          <a:lstStyle>
            <a:lvl1pPr defTabSz="584199">
              <a:defRPr spc="310" sz="6200">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148" name="Body Level One…"/>
          <p:cNvSpPr txBox="1"/>
          <p:nvPr>
            <p:ph type="body" idx="1"/>
          </p:nvPr>
        </p:nvSpPr>
        <p:spPr>
          <a:xfrm>
            <a:off x="825498" y="2705099"/>
            <a:ext cx="11353804" cy="6223003"/>
          </a:xfrm>
          <a:prstGeom prst="rect">
            <a:avLst/>
          </a:prstGeom>
        </p:spPr>
        <p:txBody>
          <a:bodyPr lIns="50798" tIns="50798" rIns="50798" bIns="50798"/>
          <a:lstStyle>
            <a:lvl1pPr marL="407810" indent="-407810" defTabSz="584199">
              <a:spcBef>
                <a:spcPts val="5100"/>
              </a:spcBef>
              <a:buBlip>
                <a:blip r:embed="rId3"/>
              </a:buBlip>
              <a:defRPr sz="3400"/>
            </a:lvl1pPr>
            <a:lvl2pPr marL="839610" indent="-407810" defTabSz="584199">
              <a:spcBef>
                <a:spcPts val="5100"/>
              </a:spcBef>
              <a:buBlip>
                <a:blip r:embed="rId3"/>
              </a:buBlip>
              <a:defRPr sz="3400"/>
            </a:lvl2pPr>
            <a:lvl3pPr marL="1271410" indent="-407810" defTabSz="584199">
              <a:spcBef>
                <a:spcPts val="5100"/>
              </a:spcBef>
              <a:buBlip>
                <a:blip r:embed="rId3"/>
              </a:buBlip>
              <a:defRPr sz="3400"/>
            </a:lvl3pPr>
            <a:lvl4pPr marL="1703209" indent="-407809" defTabSz="584199">
              <a:spcBef>
                <a:spcPts val="5100"/>
              </a:spcBef>
              <a:buBlip>
                <a:blip r:embed="rId3"/>
              </a:buBlip>
              <a:defRPr sz="3400"/>
            </a:lvl4pPr>
            <a:lvl5pPr marL="2135009" indent="-407809" defTabSz="584199">
              <a:spcBef>
                <a:spcPts val="5100"/>
              </a:spcBef>
              <a:buBlip>
                <a:blip r:embed="rId3"/>
              </a:buBlip>
              <a:defRPr sz="3400"/>
            </a:lvl5pPr>
          </a:lstStyle>
          <a:p>
            <a:pPr/>
            <a:r>
              <a:t>Body Level One</a:t>
            </a:r>
          </a:p>
          <a:p>
            <a:pPr lvl="1"/>
            <a:r>
              <a:t>Body Level Two</a:t>
            </a:r>
          </a:p>
          <a:p>
            <a:pPr lvl="2"/>
            <a:r>
              <a:t>Body Level Three</a:t>
            </a:r>
          </a:p>
          <a:p>
            <a:pPr lvl="3"/>
            <a:r>
              <a:t>Body Level Four</a:t>
            </a:r>
          </a:p>
          <a:p>
            <a:pPr lvl="4"/>
            <a:r>
              <a:t>Body Level Five</a:t>
            </a:r>
          </a:p>
        </p:txBody>
      </p:sp>
      <p:sp>
        <p:nvSpPr>
          <p:cNvPr id="149" name="Slide Number"/>
          <p:cNvSpPr txBox="1"/>
          <p:nvPr>
            <p:ph type="sldNum" sz="quarter" idx="2"/>
          </p:nvPr>
        </p:nvSpPr>
        <p:spPr>
          <a:xfrm>
            <a:off x="6350000" y="8991599"/>
            <a:ext cx="317499" cy="355599"/>
          </a:xfrm>
          <a:prstGeom prst="rect">
            <a:avLst/>
          </a:prstGeom>
          <a:effectLst>
            <a:outerShdw sx="100000" sy="100000" kx="0" ky="0" algn="b" rotWithShape="0" blurRad="0" dist="0" dir="5400000">
              <a:srgbClr val="FFFFFF">
                <a:alpha val="20000"/>
              </a:srgbClr>
            </a:outerShdw>
          </a:effectLst>
        </p:spPr>
        <p:txBody>
          <a:bodyPr lIns="50798" tIns="50798" rIns="50798" bIns="50798"/>
          <a:lstStyle>
            <a:lvl1pPr defTabSz="584199">
              <a:defRPr sz="1600"/>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64" name="Group"/>
          <p:cNvGrpSpPr/>
          <p:nvPr/>
        </p:nvGrpSpPr>
        <p:grpSpPr>
          <a:xfrm>
            <a:off x="487678" y="487678"/>
            <a:ext cx="12029443" cy="8724057"/>
            <a:chOff x="0" y="0"/>
            <a:chExt cx="12029442" cy="8724056"/>
          </a:xfrm>
        </p:grpSpPr>
        <p:sp>
          <p:nvSpPr>
            <p:cNvPr id="156" name="Line"/>
            <p:cNvSpPr/>
            <p:nvPr/>
          </p:nvSpPr>
          <p:spPr>
            <a:xfrm>
              <a:off x="126435" y="108374"/>
              <a:ext cx="11794635"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65022" tIns="65022" rIns="65022" bIns="65022" numCol="1" anchor="t">
              <a:noAutofit/>
            </a:bodyPr>
            <a:lstStyle/>
            <a:p>
              <a:pPr algn="l" defTabSz="1300480">
                <a:lnSpc>
                  <a:spcPct val="100000"/>
                </a:lnSpc>
                <a:defRPr sz="1800">
                  <a:solidFill>
                    <a:srgbClr val="000000"/>
                  </a:solidFill>
                  <a:effectLst/>
                  <a:latin typeface="Palatino Linotype"/>
                  <a:ea typeface="Palatino Linotype"/>
                  <a:cs typeface="Palatino Linotype"/>
                  <a:sym typeface="Palatino Linotype"/>
                </a:defRPr>
              </a:pPr>
            </a:p>
          </p:txBody>
        </p:sp>
        <p:pic>
          <p:nvPicPr>
            <p:cNvPr id="157" name="venetian_dingbat_2.tiff" descr="venetian_dingbat_2.tiff"/>
            <p:cNvPicPr>
              <a:picLocks noChangeAspect="1"/>
            </p:cNvPicPr>
            <p:nvPr/>
          </p:nvPicPr>
          <p:blipFill>
            <a:blip r:embed="rId3">
              <a:extLst/>
            </a:blip>
            <a:stretch>
              <a:fillRect/>
            </a:stretch>
          </p:blipFill>
          <p:spPr>
            <a:xfrm rot="10800000">
              <a:off x="11903005" y="-1"/>
              <a:ext cx="126438" cy="126438"/>
            </a:xfrm>
            <a:prstGeom prst="rect">
              <a:avLst/>
            </a:prstGeom>
            <a:ln w="12700" cap="flat">
              <a:noFill/>
              <a:miter lim="400000"/>
            </a:ln>
            <a:effectLst/>
          </p:spPr>
        </p:pic>
        <p:pic>
          <p:nvPicPr>
            <p:cNvPr id="158" name="venetian_dingbat_2.tiff" descr="venetian_dingbat_2.tiff"/>
            <p:cNvPicPr>
              <a:picLocks noChangeAspect="1"/>
            </p:cNvPicPr>
            <p:nvPr/>
          </p:nvPicPr>
          <p:blipFill>
            <a:blip r:embed="rId3">
              <a:extLst/>
            </a:blip>
            <a:stretch>
              <a:fillRect/>
            </a:stretch>
          </p:blipFill>
          <p:spPr>
            <a:xfrm flipH="1" rot="10800000">
              <a:off x="-1" y="-1"/>
              <a:ext cx="126438" cy="126438"/>
            </a:xfrm>
            <a:prstGeom prst="rect">
              <a:avLst/>
            </a:prstGeom>
            <a:ln w="12700" cap="flat">
              <a:noFill/>
              <a:miter lim="400000"/>
            </a:ln>
            <a:effectLst/>
          </p:spPr>
        </p:pic>
        <p:pic>
          <p:nvPicPr>
            <p:cNvPr id="159" name="venetian_dingbat_2.tiff" descr="venetian_dingbat_2.tiff"/>
            <p:cNvPicPr>
              <a:picLocks noChangeAspect="1"/>
            </p:cNvPicPr>
            <p:nvPr/>
          </p:nvPicPr>
          <p:blipFill>
            <a:blip r:embed="rId3">
              <a:extLst/>
            </a:blip>
            <a:stretch>
              <a:fillRect/>
            </a:stretch>
          </p:blipFill>
          <p:spPr>
            <a:xfrm flipH="1">
              <a:off x="11903005" y="8597619"/>
              <a:ext cx="126438" cy="126438"/>
            </a:xfrm>
            <a:prstGeom prst="rect">
              <a:avLst/>
            </a:prstGeom>
            <a:ln w="12700" cap="flat">
              <a:noFill/>
              <a:miter lim="400000"/>
            </a:ln>
            <a:effectLst>
              <a:outerShdw sx="100000" sy="100000" kx="0" ky="0" algn="b" rotWithShape="0" blurRad="0" dist="0" dir="5400000">
                <a:srgbClr val="D1C9A7">
                  <a:alpha val="42500"/>
                </a:srgbClr>
              </a:outerShdw>
            </a:effectLst>
          </p:spPr>
        </p:pic>
        <p:pic>
          <p:nvPicPr>
            <p:cNvPr id="160" name="venetian_dingbat_2.tiff" descr="venetian_dingbat_2.tiff"/>
            <p:cNvPicPr>
              <a:picLocks noChangeAspect="1"/>
            </p:cNvPicPr>
            <p:nvPr/>
          </p:nvPicPr>
          <p:blipFill>
            <a:blip r:embed="rId3">
              <a:extLst/>
            </a:blip>
            <a:stretch>
              <a:fillRect/>
            </a:stretch>
          </p:blipFill>
          <p:spPr>
            <a:xfrm>
              <a:off x="-1" y="8597619"/>
              <a:ext cx="126438" cy="126438"/>
            </a:xfrm>
            <a:prstGeom prst="rect">
              <a:avLst/>
            </a:prstGeom>
            <a:ln w="12700" cap="flat">
              <a:noFill/>
              <a:miter lim="400000"/>
            </a:ln>
            <a:effectLst/>
          </p:spPr>
        </p:pic>
        <p:sp>
          <p:nvSpPr>
            <p:cNvPr id="161" name="Line"/>
            <p:cNvSpPr/>
            <p:nvPr/>
          </p:nvSpPr>
          <p:spPr>
            <a:xfrm>
              <a:off x="126435" y="8615682"/>
              <a:ext cx="11794635"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65022" tIns="65022" rIns="65022" bIns="65022" numCol="1" anchor="t">
              <a:noAutofit/>
            </a:bodyPr>
            <a:lstStyle/>
            <a:p>
              <a:pPr algn="l" defTabSz="1300480">
                <a:lnSpc>
                  <a:spcPct val="100000"/>
                </a:lnSpc>
                <a:defRPr sz="1800">
                  <a:solidFill>
                    <a:srgbClr val="000000"/>
                  </a:solidFill>
                  <a:effectLst/>
                  <a:latin typeface="Palatino Linotype"/>
                  <a:ea typeface="Palatino Linotype"/>
                  <a:cs typeface="Palatino Linotype"/>
                  <a:sym typeface="Palatino Linotype"/>
                </a:defRPr>
              </a:pPr>
            </a:p>
          </p:txBody>
        </p:sp>
        <p:sp>
          <p:nvSpPr>
            <p:cNvPr id="162" name="Line"/>
            <p:cNvSpPr/>
            <p:nvPr/>
          </p:nvSpPr>
          <p:spPr>
            <a:xfrm flipH="1">
              <a:off x="11903006" y="108373"/>
              <a:ext cx="1" cy="8525373"/>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65022" tIns="65022" rIns="65022" bIns="65022" numCol="1" anchor="t">
              <a:noAutofit/>
            </a:bodyPr>
            <a:lstStyle/>
            <a:p>
              <a:pPr algn="l" defTabSz="1300480">
                <a:lnSpc>
                  <a:spcPct val="100000"/>
                </a:lnSpc>
                <a:defRPr sz="1800">
                  <a:solidFill>
                    <a:srgbClr val="000000"/>
                  </a:solidFill>
                  <a:effectLst/>
                  <a:latin typeface="Palatino Linotype"/>
                  <a:ea typeface="Palatino Linotype"/>
                  <a:cs typeface="Palatino Linotype"/>
                  <a:sym typeface="Palatino Linotype"/>
                </a:defRPr>
              </a:pPr>
            </a:p>
          </p:txBody>
        </p:sp>
        <p:sp>
          <p:nvSpPr>
            <p:cNvPr id="163" name="Line"/>
            <p:cNvSpPr/>
            <p:nvPr/>
          </p:nvSpPr>
          <p:spPr>
            <a:xfrm flipH="1">
              <a:off x="126436" y="108371"/>
              <a:ext cx="1" cy="8507311"/>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65022" tIns="65022" rIns="65022" bIns="65022" numCol="1" anchor="t">
              <a:noAutofit/>
            </a:bodyPr>
            <a:lstStyle/>
            <a:p>
              <a:pPr algn="l" defTabSz="1300480">
                <a:lnSpc>
                  <a:spcPct val="100000"/>
                </a:lnSpc>
                <a:defRPr sz="1800">
                  <a:solidFill>
                    <a:srgbClr val="000000"/>
                  </a:solidFill>
                  <a:effectLst/>
                  <a:latin typeface="Palatino Linotype"/>
                  <a:ea typeface="Palatino Linotype"/>
                  <a:cs typeface="Palatino Linotype"/>
                  <a:sym typeface="Palatino Linotype"/>
                </a:defRPr>
              </a:pPr>
            </a:p>
          </p:txBody>
        </p:sp>
      </p:grpSp>
      <p:sp>
        <p:nvSpPr>
          <p:cNvPr id="165" name="Image"/>
          <p:cNvSpPr/>
          <p:nvPr>
            <p:ph type="pic" sz="half" idx="13"/>
          </p:nvPr>
        </p:nvSpPr>
        <p:spPr>
          <a:xfrm>
            <a:off x="6917831" y="2113279"/>
            <a:ext cx="4879044" cy="5527041"/>
          </a:xfrm>
          <a:prstGeom prst="rect">
            <a:avLst/>
          </a:prstGeom>
        </p:spPr>
        <p:txBody>
          <a:bodyPr lIns="91439" tIns="45719" rIns="91439" bIns="45719" anchor="t">
            <a:noAutofit/>
          </a:bodyPr>
          <a:lstStyle/>
          <a:p>
            <a:pPr/>
          </a:p>
        </p:txBody>
      </p:sp>
      <p:sp>
        <p:nvSpPr>
          <p:cNvPr id="166" name="Title Text"/>
          <p:cNvSpPr txBox="1"/>
          <p:nvPr>
            <p:ph type="title"/>
          </p:nvPr>
        </p:nvSpPr>
        <p:spPr>
          <a:xfrm>
            <a:off x="1137918" y="3052515"/>
            <a:ext cx="5111611" cy="2348091"/>
          </a:xfrm>
          <a:prstGeom prst="rect">
            <a:avLst/>
          </a:prstGeom>
          <a:effectLst/>
        </p:spPr>
        <p:txBody>
          <a:bodyPr lIns="72248" tIns="72248" rIns="72248" bIns="72248" anchor="b"/>
          <a:lstStyle>
            <a:lvl1pPr defTabSz="577991">
              <a:defRPr spc="0" sz="6200">
                <a:solidFill>
                  <a:srgbClr val="AF6D51"/>
                </a:solidFill>
                <a:latin typeface="Baskerville"/>
                <a:ea typeface="Baskerville"/>
                <a:cs typeface="Baskerville"/>
                <a:sym typeface="Baskerville"/>
              </a:defRPr>
            </a:lvl1pPr>
          </a:lstStyle>
          <a:p>
            <a:pPr>
              <a:defRPr>
                <a:effectLst/>
              </a:defRPr>
            </a:pPr>
            <a:r>
              <a:t>Title Text</a:t>
            </a:r>
          </a:p>
        </p:txBody>
      </p:sp>
      <p:sp>
        <p:nvSpPr>
          <p:cNvPr id="167" name="Body Level One…"/>
          <p:cNvSpPr txBox="1"/>
          <p:nvPr>
            <p:ph type="body" sz="quarter" idx="1"/>
          </p:nvPr>
        </p:nvSpPr>
        <p:spPr>
          <a:xfrm>
            <a:off x="1137918" y="5400604"/>
            <a:ext cx="5111611" cy="1426917"/>
          </a:xfrm>
          <a:prstGeom prst="rect">
            <a:avLst/>
          </a:prstGeom>
        </p:spPr>
        <p:txBody>
          <a:bodyPr lIns="72248" tIns="72248" rIns="72248" bIns="72248" anchor="t"/>
          <a:lstStyle>
            <a:lvl1pPr marL="0" indent="0" algn="ctr" defTabSz="577991">
              <a:lnSpc>
                <a:spcPct val="100000"/>
              </a:lnSpc>
              <a:spcBef>
                <a:spcPts val="0"/>
              </a:spcBef>
              <a:buSzTx/>
              <a:buNone/>
              <a:defRPr sz="2400">
                <a:solidFill>
                  <a:srgbClr val="7B5E2F"/>
                </a:solidFill>
                <a:latin typeface="Baskerville"/>
                <a:ea typeface="Baskerville"/>
                <a:cs typeface="Baskerville"/>
                <a:sym typeface="Baskerville"/>
              </a:defRPr>
            </a:lvl1pPr>
            <a:lvl2pPr marL="0" indent="0" algn="ctr" defTabSz="577991">
              <a:lnSpc>
                <a:spcPct val="100000"/>
              </a:lnSpc>
              <a:spcBef>
                <a:spcPts val="0"/>
              </a:spcBef>
              <a:buSzTx/>
              <a:buNone/>
              <a:defRPr sz="2400">
                <a:solidFill>
                  <a:srgbClr val="7B5E2F"/>
                </a:solidFill>
                <a:latin typeface="Baskerville"/>
                <a:ea typeface="Baskerville"/>
                <a:cs typeface="Baskerville"/>
                <a:sym typeface="Baskerville"/>
              </a:defRPr>
            </a:lvl2pPr>
            <a:lvl3pPr marL="0" indent="0" algn="ctr" defTabSz="577991">
              <a:lnSpc>
                <a:spcPct val="100000"/>
              </a:lnSpc>
              <a:spcBef>
                <a:spcPts val="0"/>
              </a:spcBef>
              <a:buSzTx/>
              <a:buNone/>
              <a:defRPr sz="2400">
                <a:solidFill>
                  <a:srgbClr val="7B5E2F"/>
                </a:solidFill>
                <a:latin typeface="Baskerville"/>
                <a:ea typeface="Baskerville"/>
                <a:cs typeface="Baskerville"/>
                <a:sym typeface="Baskerville"/>
              </a:defRPr>
            </a:lvl3pPr>
            <a:lvl4pPr marL="0" indent="0" algn="ctr" defTabSz="577991">
              <a:lnSpc>
                <a:spcPct val="100000"/>
              </a:lnSpc>
              <a:spcBef>
                <a:spcPts val="0"/>
              </a:spcBef>
              <a:buSzTx/>
              <a:buNone/>
              <a:defRPr sz="2400">
                <a:solidFill>
                  <a:srgbClr val="7B5E2F"/>
                </a:solidFill>
                <a:latin typeface="Baskerville"/>
                <a:ea typeface="Baskerville"/>
                <a:cs typeface="Baskerville"/>
                <a:sym typeface="Baskerville"/>
              </a:defRPr>
            </a:lvl4pPr>
            <a:lvl5pPr marL="0" indent="0" algn="ctr" defTabSz="577991">
              <a:lnSpc>
                <a:spcPct val="100000"/>
              </a:lnSpc>
              <a:spcBef>
                <a:spcPts val="0"/>
              </a:spcBef>
              <a:buSzTx/>
              <a:buNone/>
              <a:defRPr sz="2400">
                <a:solidFill>
                  <a:srgbClr val="7B5E2F"/>
                </a:solidFill>
                <a:latin typeface="Baskerville"/>
                <a:ea typeface="Baskerville"/>
                <a:cs typeface="Baskerville"/>
                <a:sym typeface="Baskerville"/>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8" name="Slide Number"/>
          <p:cNvSpPr txBox="1"/>
          <p:nvPr>
            <p:ph type="sldNum" sz="quarter" idx="2"/>
          </p:nvPr>
        </p:nvSpPr>
        <p:spPr>
          <a:xfrm>
            <a:off x="6348871" y="8958862"/>
            <a:ext cx="307060" cy="258799"/>
          </a:xfrm>
          <a:prstGeom prst="rect">
            <a:avLst/>
          </a:prstGeom>
          <a:gradFill>
            <a:gsLst>
              <a:gs pos="0">
                <a:srgbClr val="F1ECD6"/>
              </a:gs>
              <a:gs pos="100000">
                <a:srgbClr val="F1E6BD"/>
              </a:gs>
            </a:gsLst>
            <a:lin ang="5400000"/>
          </a:gradFill>
          <a:effectLst/>
        </p:spPr>
        <p:txBody>
          <a:bodyPr wrap="square" lIns="72248" tIns="72248" rIns="72248" bIns="72248"/>
          <a:lstStyle>
            <a:lvl1pPr defTabSz="577991">
              <a:defRPr sz="800">
                <a:solidFill>
                  <a:srgbClr val="63482A"/>
                </a:solidFill>
                <a:latin typeface="Baskerville SemiBold"/>
                <a:ea typeface="Baskerville SemiBold"/>
                <a:cs typeface="Baskerville SemiBold"/>
                <a:sym typeface="Baskerville SemiBold"/>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5" name="Title Text"/>
          <p:cNvSpPr txBox="1"/>
          <p:nvPr>
            <p:ph type="title"/>
          </p:nvPr>
        </p:nvSpPr>
        <p:spPr>
          <a:xfrm>
            <a:off x="825498" y="50798"/>
            <a:ext cx="11353804" cy="2032003"/>
          </a:xfrm>
          <a:prstGeom prst="rect">
            <a:avLst/>
          </a:prstGeom>
          <a:effectLst/>
        </p:spPr>
        <p:txBody>
          <a:bodyPr lIns="50798" tIns="50798" rIns="50798" bIns="50798"/>
          <a:lstStyle>
            <a:lvl1pPr defTabSz="584199">
              <a:defRPr spc="290" sz="5800">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176" name="Body Level One…"/>
          <p:cNvSpPr txBox="1"/>
          <p:nvPr>
            <p:ph type="body" idx="1"/>
          </p:nvPr>
        </p:nvSpPr>
        <p:spPr>
          <a:xfrm>
            <a:off x="825498" y="2705099"/>
            <a:ext cx="11353804" cy="6223003"/>
          </a:xfrm>
          <a:prstGeom prst="rect">
            <a:avLst/>
          </a:prstGeom>
        </p:spPr>
        <p:txBody>
          <a:bodyPr lIns="50798" tIns="50798" rIns="50798" bIns="50798"/>
          <a:lstStyle>
            <a:lvl1pPr marL="359832" indent="-359832" defTabSz="584199">
              <a:spcBef>
                <a:spcPts val="5100"/>
              </a:spcBef>
              <a:buBlip>
                <a:blip r:embed="rId3"/>
              </a:buBlip>
              <a:defRPr sz="3000"/>
            </a:lvl1pPr>
            <a:lvl2pPr marL="791632" indent="-359832" defTabSz="584199">
              <a:spcBef>
                <a:spcPts val="5100"/>
              </a:spcBef>
              <a:buBlip>
                <a:blip r:embed="rId3"/>
              </a:buBlip>
              <a:defRPr sz="3000"/>
            </a:lvl2pPr>
            <a:lvl3pPr marL="1223432" indent="-359832" defTabSz="584199">
              <a:spcBef>
                <a:spcPts val="5100"/>
              </a:spcBef>
              <a:buBlip>
                <a:blip r:embed="rId3"/>
              </a:buBlip>
              <a:defRPr sz="3000"/>
            </a:lvl3pPr>
            <a:lvl4pPr marL="1655232" indent="-359832" defTabSz="584199">
              <a:spcBef>
                <a:spcPts val="5100"/>
              </a:spcBef>
              <a:buBlip>
                <a:blip r:embed="rId3"/>
              </a:buBlip>
              <a:defRPr sz="3000"/>
            </a:lvl4pPr>
            <a:lvl5pPr marL="2087032" indent="-359832" defTabSz="584199">
              <a:spcBef>
                <a:spcPts val="5100"/>
              </a:spcBef>
              <a:buBlip>
                <a:blip r:embed="rId3"/>
              </a:buBlip>
              <a:defRPr sz="3000"/>
            </a:lvl5pPr>
          </a:lstStyle>
          <a:p>
            <a:pPr/>
            <a:r>
              <a:t>Body Level One</a:t>
            </a:r>
          </a:p>
          <a:p>
            <a:pPr lvl="1"/>
            <a:r>
              <a:t>Body Level Two</a:t>
            </a:r>
          </a:p>
          <a:p>
            <a:pPr lvl="2"/>
            <a:r>
              <a:t>Body Level Three</a:t>
            </a:r>
          </a:p>
          <a:p>
            <a:pPr lvl="3"/>
            <a:r>
              <a:t>Body Level Four</a:t>
            </a:r>
          </a:p>
          <a:p>
            <a:pPr lvl="4"/>
            <a:r>
              <a:t>Body Level Five</a:t>
            </a:r>
          </a:p>
        </p:txBody>
      </p:sp>
      <p:sp>
        <p:nvSpPr>
          <p:cNvPr id="177" name="Slide Number"/>
          <p:cNvSpPr txBox="1"/>
          <p:nvPr>
            <p:ph type="sldNum" sz="quarter" idx="2"/>
          </p:nvPr>
        </p:nvSpPr>
        <p:spPr>
          <a:xfrm>
            <a:off x="6362700" y="8991599"/>
            <a:ext cx="292099" cy="342899"/>
          </a:xfrm>
          <a:prstGeom prst="rect">
            <a:avLst/>
          </a:prstGeom>
          <a:effectLst>
            <a:outerShdw sx="100000" sy="100000" kx="0" ky="0" algn="b" rotWithShape="0" blurRad="0" dist="0" dir="5400000">
              <a:srgbClr val="FFFFFF">
                <a:alpha val="20000"/>
              </a:srgbClr>
            </a:outerShdw>
          </a:effectLst>
        </p:spPr>
        <p:txBody>
          <a:bodyPr lIns="50798" tIns="50798" rIns="50798" bIns="50798"/>
          <a:lstStyle>
            <a:lvl1pPr defTabSz="584199">
              <a:defRPr sz="1400"/>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sz="quarter" idx="13"/>
          </p:nvPr>
        </p:nvSpPr>
        <p:spPr>
          <a:xfrm>
            <a:off x="685800" y="711200"/>
            <a:ext cx="4089400" cy="5499100"/>
          </a:xfrm>
          <a:prstGeom prst="rect">
            <a:avLst/>
          </a:prstGeom>
          <a:ln w="9525">
            <a:round/>
          </a:ln>
        </p:spPr>
        <p:txBody>
          <a:bodyPr lIns="91439" tIns="45719" rIns="91439" bIns="45719" anchor="t">
            <a:noAutofit/>
          </a:bodyPr>
          <a:lstStyle/>
          <a:p>
            <a:pPr/>
          </a:p>
        </p:txBody>
      </p:sp>
      <p:sp>
        <p:nvSpPr>
          <p:cNvPr id="21" name="Image"/>
          <p:cNvSpPr/>
          <p:nvPr>
            <p:ph type="pic" sz="half" idx="14"/>
          </p:nvPr>
        </p:nvSpPr>
        <p:spPr>
          <a:xfrm>
            <a:off x="4965700" y="711200"/>
            <a:ext cx="7315200" cy="5499100"/>
          </a:xfrm>
          <a:prstGeom prst="rect">
            <a:avLst/>
          </a:prstGeom>
          <a:ln w="9525">
            <a:round/>
          </a:ln>
        </p:spPr>
        <p:txBody>
          <a:bodyPr lIns="91439" tIns="45719" rIns="91439" bIns="45719" anchor="t">
            <a:noAutofit/>
          </a:bodyPr>
          <a:lstStyle/>
          <a:p>
            <a:pPr/>
          </a:p>
        </p:txBody>
      </p:sp>
      <p:sp>
        <p:nvSpPr>
          <p:cNvPr id="22" name="Title Text"/>
          <p:cNvSpPr txBox="1"/>
          <p:nvPr>
            <p:ph type="title"/>
          </p:nvPr>
        </p:nvSpPr>
        <p:spPr>
          <a:xfrm>
            <a:off x="825500" y="7137400"/>
            <a:ext cx="11353800" cy="1181100"/>
          </a:xfrm>
          <a:prstGeom prst="rect">
            <a:avLst/>
          </a:prstGeom>
          <a:effectLst/>
        </p:spPr>
        <p:txBody>
          <a:bodyPr anchor="b"/>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23" name="Body Level One…"/>
          <p:cNvSpPr txBox="1"/>
          <p:nvPr>
            <p:ph type="body" sz="quarter" idx="1"/>
          </p:nvPr>
        </p:nvSpPr>
        <p:spPr>
          <a:xfrm>
            <a:off x="825500" y="8305800"/>
            <a:ext cx="11353800" cy="889000"/>
          </a:xfrm>
          <a:prstGeom prst="rect">
            <a:avLst/>
          </a:prstGeom>
        </p:spPr>
        <p:txBody>
          <a:bodyPr anchor="t"/>
          <a:lstStyle>
            <a:lvl1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1pPr>
            <a:lvl2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2pPr>
            <a:lvl3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3pPr>
            <a:lvl4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4pPr>
            <a:lvl5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1" name="Title Text"/>
          <p:cNvSpPr txBox="1"/>
          <p:nvPr>
            <p:ph type="title"/>
          </p:nvPr>
        </p:nvSpPr>
        <p:spPr>
          <a:prstGeom prst="rect">
            <a:avLst/>
          </a:prstGeom>
        </p:spPr>
        <p:txBody>
          <a:bodyPr/>
          <a:lstStyle/>
          <a:p>
            <a:pPr/>
            <a:r>
              <a:t>Title Text</a:t>
            </a:r>
          </a:p>
        </p:txBody>
      </p:sp>
      <p:sp>
        <p:nvSpPr>
          <p:cNvPr id="3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9" name="Image"/>
          <p:cNvSpPr/>
          <p:nvPr>
            <p:ph type="pic" sz="half" idx="13"/>
          </p:nvPr>
        </p:nvSpPr>
        <p:spPr>
          <a:xfrm>
            <a:off x="7645400" y="1727200"/>
            <a:ext cx="4673600" cy="6184900"/>
          </a:xfrm>
          <a:prstGeom prst="rect">
            <a:avLst/>
          </a:prstGeom>
          <a:ln w="9525">
            <a:round/>
          </a:ln>
        </p:spPr>
        <p:txBody>
          <a:bodyPr lIns="91439" tIns="45719" rIns="91439" bIns="45719" anchor="t">
            <a:noAutofit/>
          </a:bodyPr>
          <a:lstStyle/>
          <a:p>
            <a:pPr/>
          </a:p>
        </p:txBody>
      </p:sp>
      <p:sp>
        <p:nvSpPr>
          <p:cNvPr id="40" name="Title Text"/>
          <p:cNvSpPr txBox="1"/>
          <p:nvPr>
            <p:ph type="title"/>
          </p:nvPr>
        </p:nvSpPr>
        <p:spPr>
          <a:xfrm>
            <a:off x="304800" y="1778000"/>
            <a:ext cx="7327900" cy="3340100"/>
          </a:xfrm>
          <a:prstGeom prst="rect">
            <a:avLst/>
          </a:prstGeom>
        </p:spPr>
        <p:txBody>
          <a:bodyPr anchor="b"/>
          <a:lstStyle/>
          <a:p>
            <a:pPr/>
            <a:r>
              <a:t>Title Text</a:t>
            </a:r>
          </a:p>
        </p:txBody>
      </p:sp>
      <p:sp>
        <p:nvSpPr>
          <p:cNvPr id="41" name="Body Level One…"/>
          <p:cNvSpPr txBox="1"/>
          <p:nvPr>
            <p:ph type="body" sz="quarter" idx="1"/>
          </p:nvPr>
        </p:nvSpPr>
        <p:spPr>
          <a:xfrm>
            <a:off x="304800" y="5168900"/>
            <a:ext cx="7327900" cy="2743200"/>
          </a:xfrm>
          <a:prstGeom prst="rect">
            <a:avLst/>
          </a:prstGeom>
        </p:spPr>
        <p:txBody>
          <a:bodyPr anchor="t"/>
          <a:lstStyle>
            <a:lvl1pPr marL="0" indent="0" algn="ctr">
              <a:spcBef>
                <a:spcPts val="0"/>
              </a:spcBef>
              <a:buSzTx/>
              <a:buNone/>
              <a:defRPr i="1" sz="3200"/>
            </a:lvl1pPr>
            <a:lvl2pPr marL="0" indent="0" algn="ctr">
              <a:spcBef>
                <a:spcPts val="0"/>
              </a:spcBef>
              <a:buSzTx/>
              <a:buNone/>
              <a:defRPr i="1" sz="3200"/>
            </a:lvl2pPr>
            <a:lvl3pPr marL="0" indent="0" algn="ctr">
              <a:spcBef>
                <a:spcPts val="0"/>
              </a:spcBef>
              <a:buSzTx/>
              <a:buNone/>
              <a:defRPr i="1" sz="3200"/>
            </a:lvl3pPr>
            <a:lvl4pPr marL="0" indent="0" algn="ctr">
              <a:spcBef>
                <a:spcPts val="0"/>
              </a:spcBef>
              <a:buSzTx/>
              <a:buNone/>
              <a:defRPr i="1" sz="3200"/>
            </a:lvl4pPr>
            <a:lvl5pPr marL="0" indent="0" algn="ctr">
              <a:spcBef>
                <a:spcPts val="0"/>
              </a:spcBef>
              <a:buSzTx/>
              <a:buNone/>
              <a:defRPr i="1" sz="3200"/>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50"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58" name="Body Level One…"/>
          <p:cNvSpPr txBox="1"/>
          <p:nvPr>
            <p:ph type="body" idx="1"/>
          </p:nvPr>
        </p:nvSpPr>
        <p:spPr>
          <a:xfrm>
            <a:off x="825500" y="2705100"/>
            <a:ext cx="11353800" cy="6223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xfrm>
            <a:off x="6337299" y="8991600"/>
            <a:ext cx="342901" cy="406400"/>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6" name="Image"/>
          <p:cNvSpPr/>
          <p:nvPr>
            <p:ph type="pic" sz="half" idx="13"/>
          </p:nvPr>
        </p:nvSpPr>
        <p:spPr>
          <a:xfrm>
            <a:off x="7391400" y="2717800"/>
            <a:ext cx="4673600" cy="6184900"/>
          </a:xfrm>
          <a:prstGeom prst="rect">
            <a:avLst/>
          </a:prstGeom>
          <a:ln w="9525">
            <a:round/>
          </a:ln>
        </p:spPr>
        <p:txBody>
          <a:bodyPr lIns="91439" tIns="45719" rIns="91439" bIns="45719" anchor="t">
            <a:noAutofit/>
          </a:bodyPr>
          <a:lstStyle/>
          <a:p>
            <a:pPr/>
          </a:p>
        </p:txBody>
      </p:sp>
      <p:sp>
        <p:nvSpPr>
          <p:cNvPr id="67"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68" name="Body Level One…"/>
          <p:cNvSpPr txBox="1"/>
          <p:nvPr>
            <p:ph type="body" sz="half" idx="1"/>
          </p:nvPr>
        </p:nvSpPr>
        <p:spPr>
          <a:xfrm>
            <a:off x="825500" y="2768600"/>
            <a:ext cx="5422900" cy="6184900"/>
          </a:xfrm>
          <a:prstGeom prst="rect">
            <a:avLst/>
          </a:prstGeom>
        </p:spPr>
        <p:txBody>
          <a:bodyPr/>
          <a:lstStyle>
            <a:lvl1pPr marL="406400" indent="-406400">
              <a:spcBef>
                <a:spcPts val="3600"/>
              </a:spcBef>
              <a:buBlip>
                <a:blip r:embed="rId3"/>
              </a:buBlip>
              <a:defRPr sz="3200"/>
            </a:lvl1pPr>
            <a:lvl2pPr marL="812800" indent="-406400">
              <a:spcBef>
                <a:spcPts val="3600"/>
              </a:spcBef>
              <a:buBlip>
                <a:blip r:embed="rId3"/>
              </a:buBlip>
              <a:defRPr sz="3200"/>
            </a:lvl2pPr>
            <a:lvl3pPr marL="1219200" indent="-406400">
              <a:spcBef>
                <a:spcPts val="3600"/>
              </a:spcBef>
              <a:buBlip>
                <a:blip r:embed="rId3"/>
              </a:buBlip>
              <a:defRPr sz="3200"/>
            </a:lvl3pPr>
            <a:lvl4pPr marL="1625600" indent="-406400">
              <a:spcBef>
                <a:spcPts val="3600"/>
              </a:spcBef>
              <a:buBlip>
                <a:blip r:embed="rId3"/>
              </a:buBlip>
              <a:defRPr sz="3200"/>
            </a:lvl4pPr>
            <a:lvl5pPr marL="2032000" indent="-406400">
              <a:spcBef>
                <a:spcPts val="3600"/>
              </a:spcBef>
              <a:buBlip>
                <a:blip r:embed="rId3"/>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69"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6"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pic>
        <p:nvPicPr>
          <p:cNvPr id="84" name="embossed_background.jpeg" descr="embossed_background.jpeg"/>
          <p:cNvPicPr>
            <a:picLocks noChangeAspect="1"/>
          </p:cNvPicPr>
          <p:nvPr/>
        </p:nvPicPr>
        <p:blipFill>
          <a:blip r:embed="rId2">
            <a:extLst/>
          </a:blip>
          <a:stretch>
            <a:fillRect/>
          </a:stretch>
        </p:blipFill>
        <p:spPr>
          <a:xfrm>
            <a:off x="647700" y="647700"/>
            <a:ext cx="11747500" cy="8472197"/>
          </a:xfrm>
          <a:prstGeom prst="rect">
            <a:avLst/>
          </a:prstGeom>
          <a:ln w="12700">
            <a:miter lim="400000"/>
          </a:ln>
        </p:spPr>
      </p:pic>
      <p:sp>
        <p:nvSpPr>
          <p:cNvPr id="85" name="Image"/>
          <p:cNvSpPr/>
          <p:nvPr>
            <p:ph type="pic" sz="quarter" idx="13"/>
          </p:nvPr>
        </p:nvSpPr>
        <p:spPr>
          <a:xfrm>
            <a:off x="6972300" y="5029200"/>
            <a:ext cx="5080000" cy="3810000"/>
          </a:xfrm>
          <a:prstGeom prst="rect">
            <a:avLst/>
          </a:prstGeom>
          <a:ln w="9525">
            <a:round/>
          </a:ln>
        </p:spPr>
        <p:txBody>
          <a:bodyPr lIns="91439" tIns="45719" rIns="91439" bIns="45719" anchor="t">
            <a:noAutofit/>
          </a:bodyPr>
          <a:lstStyle/>
          <a:p>
            <a:pPr/>
          </a:p>
        </p:txBody>
      </p:sp>
      <p:sp>
        <p:nvSpPr>
          <p:cNvPr id="86" name="Image"/>
          <p:cNvSpPr/>
          <p:nvPr>
            <p:ph type="pic" sz="quarter" idx="14"/>
          </p:nvPr>
        </p:nvSpPr>
        <p:spPr>
          <a:xfrm>
            <a:off x="6972300" y="965200"/>
            <a:ext cx="5080000" cy="3810000"/>
          </a:xfrm>
          <a:prstGeom prst="rect">
            <a:avLst/>
          </a:prstGeom>
          <a:ln w="9525">
            <a:round/>
          </a:ln>
        </p:spPr>
        <p:txBody>
          <a:bodyPr lIns="91439" tIns="45719" rIns="91439" bIns="45719" anchor="t">
            <a:noAutofit/>
          </a:bodyPr>
          <a:lstStyle/>
          <a:p>
            <a:pPr/>
          </a:p>
        </p:txBody>
      </p:sp>
      <p:sp>
        <p:nvSpPr>
          <p:cNvPr id="87" name="Image"/>
          <p:cNvSpPr/>
          <p:nvPr>
            <p:ph type="pic" sz="half" idx="15"/>
          </p:nvPr>
        </p:nvSpPr>
        <p:spPr>
          <a:xfrm>
            <a:off x="952500" y="1003300"/>
            <a:ext cx="5829300" cy="7810500"/>
          </a:xfrm>
          <a:prstGeom prst="rect">
            <a:avLst/>
          </a:prstGeom>
          <a:ln w="9525">
            <a:round/>
          </a:ln>
        </p:spPr>
        <p:txBody>
          <a:bodyPr lIns="91439" tIns="45719" rIns="91439" bIns="45719" anchor="t">
            <a:noAutofit/>
          </a:bodyPr>
          <a:lstStyle/>
          <a:p>
            <a:pPr/>
          </a:p>
        </p:txBody>
      </p:sp>
      <p:sp>
        <p:nvSpPr>
          <p:cNvPr id="88"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825500" y="3733800"/>
            <a:ext cx="11353800" cy="2273300"/>
          </a:xfrm>
          <a:prstGeom prst="rect">
            <a:avLst/>
          </a:prstGeom>
          <a:ln w="12700">
            <a:miter lim="400000"/>
          </a:ln>
          <a:effectLst>
            <a:outerShdw sx="100000" sy="100000" kx="0" ky="0" algn="b" rotWithShape="0" blurRad="25400" dist="12700" dir="5400000">
              <a:srgbClr val="FFFFFF"/>
            </a:outerShdw>
          </a:effectLst>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825500" y="825500"/>
            <a:ext cx="11353800" cy="810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37299" y="8991600"/>
            <a:ext cx="342901" cy="406400"/>
          </a:xfrm>
          <a:prstGeom prst="rect">
            <a:avLst/>
          </a:prstGeom>
          <a:ln w="12700">
            <a:miter lim="400000"/>
          </a:ln>
          <a:effectLst>
            <a:outerShdw sx="100000" sy="100000" kx="0" ky="0" algn="b" rotWithShape="0" blurRad="12700" dist="12700" dir="5400000">
              <a:srgbClr val="FFFFFF">
                <a:alpha val="20000"/>
              </a:srgbClr>
            </a:outerShdw>
          </a:effectLst>
        </p:spPr>
        <p:txBody>
          <a:bodyPr wrap="none" lIns="50800" tIns="50800" rIns="50800" bIns="50800">
            <a:spAutoFit/>
          </a:bodyPr>
          <a:lstStyle>
            <a:lvl1pPr>
              <a:lnSpc>
                <a:spcPct val="100000"/>
              </a:lnSpc>
              <a:defRPr sz="1800">
                <a:latin typeface="Palatino"/>
                <a:ea typeface="Palatino"/>
                <a:cs typeface="Palatino"/>
                <a:sym typeface="Palatino"/>
              </a:defRPr>
            </a:lvl1pPr>
          </a:lstStyle>
          <a:p>
            <a:pPr>
              <a:defRPr>
                <a:effectLst/>
              </a:defRPr>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p:transition xmlns:p14="http://schemas.microsoft.com/office/powerpoint/2010/main" spd="med" advClick="1"/>
  <p:txStyles>
    <p:titleStyle>
      <a:lvl1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1pPr>
      <a:lvl2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2pPr>
      <a:lvl3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3pPr>
      <a:lvl4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4pPr>
      <a:lvl5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5pPr>
      <a:lvl6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6pPr>
      <a:lvl7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7pPr>
      <a:lvl8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8pPr>
      <a:lvl9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9pPr>
    </p:titleStyle>
    <p:bodyStyle>
      <a:lvl1pPr marL="4318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1pPr>
      <a:lvl2pPr marL="8636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2pPr>
      <a:lvl3pPr marL="12954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3pPr>
      <a:lvl4pPr marL="17272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4pPr>
      <a:lvl5pPr marL="21590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5pPr>
      <a:lvl6pPr marL="25908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6pPr>
      <a:lvl7pPr marL="30226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7pPr>
      <a:lvl8pPr marL="34544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8pPr>
      <a:lvl9pPr marL="38862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hyperlink" Target="https://www.biblegateway.com/passage/?search=Judges+11&amp;version=ESV#fen-ESV-6861a" TargetMode="Externa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 Id="rId4" Type="http://schemas.openxmlformats.org/officeDocument/2006/relationships/image" Target="../media/image8.jpeg"/><Relationship Id="rId5" Type="http://schemas.openxmlformats.org/officeDocument/2006/relationships/image" Target="../media/image5.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6" name="Judges Title.jpg" descr="Judges Title.jpg"/>
          <p:cNvPicPr>
            <a:picLocks noChangeAspect="1"/>
          </p:cNvPicPr>
          <p:nvPr/>
        </p:nvPicPr>
        <p:blipFill>
          <a:blip r:embed="rId2">
            <a:extLst/>
          </a:blip>
          <a:stretch>
            <a:fillRect/>
          </a:stretch>
        </p:blipFill>
        <p:spPr>
          <a:xfrm>
            <a:off x="-30912" y="-41072"/>
            <a:ext cx="13066623" cy="13066623"/>
          </a:xfrm>
          <a:prstGeom prst="rect">
            <a:avLst/>
          </a:prstGeom>
          <a:ln w="12700">
            <a:miter lim="400000"/>
          </a:ln>
        </p:spPr>
      </p:pic>
      <p:sp>
        <p:nvSpPr>
          <p:cNvPr id="187"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188"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Acts 11:19-30"/>
          <p:cNvSpPr txBox="1"/>
          <p:nvPr>
            <p:ph type="title"/>
          </p:nvPr>
        </p:nvSpPr>
        <p:spPr>
          <a:xfrm>
            <a:off x="825498" y="50798"/>
            <a:ext cx="11353804" cy="2032003"/>
          </a:xfrm>
          <a:prstGeom prst="rect">
            <a:avLst/>
          </a:prstGeom>
        </p:spPr>
        <p:txBody>
          <a:bodyPr/>
          <a:lstStyle>
            <a:lvl1pPr>
              <a:defRPr spc="263"/>
            </a:lvl1pPr>
          </a:lstStyle>
          <a:p>
            <a:pPr/>
            <a:r>
              <a:t>Judges 11:7-11</a:t>
            </a:r>
          </a:p>
        </p:txBody>
      </p:sp>
      <p:sp>
        <p:nvSpPr>
          <p:cNvPr id="220"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7"/>
          </a:xfrm>
          <a:prstGeom prst="rect">
            <a:avLst/>
          </a:prstGeom>
        </p:spPr>
        <p:txBody>
          <a:bodyPr/>
          <a:lstStyle/>
          <a:p>
            <a:pPr marL="0" indent="0" defTabSz="508253">
              <a:spcBef>
                <a:spcPts val="0"/>
              </a:spcBef>
              <a:buSzTx/>
              <a:buNone/>
              <a:defRPr>
                <a:effectLst>
                  <a:outerShdw sx="100000" sy="100000" kx="0" ky="0" algn="b" rotWithShape="0" blurRad="25400" dist="11049" dir="0">
                    <a:srgbClr val="FFFFFF">
                      <a:alpha val="45000"/>
                    </a:srgbClr>
                  </a:outerShdw>
                </a:effectLst>
              </a:defRPr>
            </a:pPr>
            <a:r>
              <a:t>But Jephthah said to the elders of Gilead, “Did you not hate me and drive me out of my father's house? Why have you come to me now when you are in distress?” And the elders of Gilead said to Jephthah, “That is why we have turned to you now, that you may go with us and fight against the Ammonites and be our head over all the inhabitants of Gilead.” Jephthah said to the elders of Gilead, “If you bring me home again to fight against the Ammonites, and the </a:t>
            </a:r>
            <a:r>
              <a:rPr cap="small"/>
              <a:t>Lord</a:t>
            </a:r>
            <a:r>
              <a:t> gives them over to me, I will be your head.” And the elders of Gilead said to Jephthah, “The </a:t>
            </a:r>
            <a:r>
              <a:rPr cap="small"/>
              <a:t>Lord</a:t>
            </a:r>
            <a:r>
              <a:t> will be witness between us, if we do not do as you say.” So Jephthah went with the elders of Gilead, and the people made him head and leader over them. And Jephthah spoke all his words before the </a:t>
            </a:r>
            <a:r>
              <a:rPr cap="small"/>
              <a:t>Lord</a:t>
            </a:r>
            <a:r>
              <a:t> at Mizpah.</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Scene 2:…"/>
          <p:cNvSpPr txBox="1"/>
          <p:nvPr>
            <p:ph type="body" idx="1"/>
          </p:nvPr>
        </p:nvSpPr>
        <p:spPr>
          <a:xfrm>
            <a:off x="689201" y="1298327"/>
            <a:ext cx="11626397" cy="7156945"/>
          </a:xfrm>
          <a:prstGeom prst="rect">
            <a:avLst/>
          </a:prstGeom>
        </p:spPr>
        <p:txBody>
          <a:bodyPr lIns="50800" tIns="50800" rIns="50800" bIns="50800" anchor="ctr"/>
          <a:lstStyle/>
          <a:p>
            <a:pPr defTabSz="584200">
              <a:lnSpc>
                <a:spcPct val="120000"/>
              </a:lnSpc>
              <a:defRPr sz="4400">
                <a:solidFill>
                  <a:srgbClr val="4F5C3F"/>
                </a:solidFill>
                <a:latin typeface="+mn-lt"/>
                <a:ea typeface="+mn-ea"/>
                <a:cs typeface="+mn-cs"/>
                <a:sym typeface="Georgia"/>
              </a:defRPr>
            </a:pPr>
            <a:r>
              <a:t>Scene 2:</a:t>
            </a:r>
          </a:p>
          <a:p>
            <a:pPr defTabSz="584200">
              <a:lnSpc>
                <a:spcPct val="120000"/>
              </a:lnSpc>
              <a:defRPr b="1" sz="4400">
                <a:solidFill>
                  <a:srgbClr val="4F5C3F"/>
                </a:solidFill>
                <a:latin typeface="+mn-lt"/>
                <a:ea typeface="+mn-ea"/>
                <a:cs typeface="+mn-cs"/>
                <a:sym typeface="Georgia"/>
              </a:defRPr>
            </a:pPr>
            <a:r>
              <a:t>A Diplomatic Plea</a:t>
            </a:r>
          </a:p>
          <a:p>
            <a:pPr defTabSz="584200">
              <a:lnSpc>
                <a:spcPct val="120000"/>
              </a:lnSpc>
              <a:defRPr sz="4400">
                <a:solidFill>
                  <a:srgbClr val="4F5C3F"/>
                </a:solidFill>
                <a:latin typeface="+mn-lt"/>
                <a:ea typeface="+mn-ea"/>
                <a:cs typeface="+mn-cs"/>
                <a:sym typeface="Georgia"/>
              </a:defRPr>
            </a:pPr>
            <a:r>
              <a:t>11:12-28</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Acts 11:19-30"/>
          <p:cNvSpPr txBox="1"/>
          <p:nvPr>
            <p:ph type="title"/>
          </p:nvPr>
        </p:nvSpPr>
        <p:spPr>
          <a:xfrm>
            <a:off x="825498" y="50798"/>
            <a:ext cx="11353804" cy="2032003"/>
          </a:xfrm>
          <a:prstGeom prst="rect">
            <a:avLst/>
          </a:prstGeom>
        </p:spPr>
        <p:txBody>
          <a:bodyPr/>
          <a:lstStyle>
            <a:lvl1pPr>
              <a:defRPr spc="263"/>
            </a:lvl1pPr>
          </a:lstStyle>
          <a:p>
            <a:pPr/>
            <a:r>
              <a:t>Judges 11:28</a:t>
            </a:r>
          </a:p>
        </p:txBody>
      </p:sp>
      <p:sp>
        <p:nvSpPr>
          <p:cNvPr id="225"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7"/>
          </a:xfrm>
          <a:prstGeom prst="rect">
            <a:avLst/>
          </a:prstGeom>
        </p:spPr>
        <p:txBody>
          <a:bodyPr/>
          <a:lstStyle>
            <a:lvl1pPr marL="0" indent="0" defTabSz="508253">
              <a:spcBef>
                <a:spcPts val="0"/>
              </a:spcBef>
              <a:buSzTx/>
              <a:buNone/>
              <a:defRPr>
                <a:effectLst>
                  <a:outerShdw sx="100000" sy="100000" kx="0" ky="0" algn="b" rotWithShape="0" blurRad="25400" dist="11049" dir="0">
                    <a:srgbClr val="FFFFFF">
                      <a:alpha val="45000"/>
                    </a:srgbClr>
                  </a:outerShdw>
                </a:effectLst>
              </a:defRPr>
            </a:lvl1pPr>
          </a:lstStyle>
          <a:p>
            <a:pPr/>
            <a:r>
              <a:t>But the king of the Ammonites did not listen to the words of Jephthah that he sent to him.</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Scene 3:…"/>
          <p:cNvSpPr txBox="1"/>
          <p:nvPr>
            <p:ph type="body" idx="1"/>
          </p:nvPr>
        </p:nvSpPr>
        <p:spPr>
          <a:xfrm>
            <a:off x="689201" y="1298327"/>
            <a:ext cx="11626397" cy="7156945"/>
          </a:xfrm>
          <a:prstGeom prst="rect">
            <a:avLst/>
          </a:prstGeom>
        </p:spPr>
        <p:txBody>
          <a:bodyPr lIns="50800" tIns="50800" rIns="50800" bIns="50800" anchor="ctr"/>
          <a:lstStyle/>
          <a:p>
            <a:pPr defTabSz="584200">
              <a:lnSpc>
                <a:spcPct val="120000"/>
              </a:lnSpc>
              <a:defRPr sz="4400">
                <a:solidFill>
                  <a:srgbClr val="4F5C3F"/>
                </a:solidFill>
                <a:latin typeface="+mn-lt"/>
                <a:ea typeface="+mn-ea"/>
                <a:cs typeface="+mn-cs"/>
                <a:sym typeface="Georgia"/>
              </a:defRPr>
            </a:pPr>
            <a:r>
              <a:t>Scene 3:</a:t>
            </a:r>
          </a:p>
          <a:p>
            <a:pPr defTabSz="584200">
              <a:lnSpc>
                <a:spcPct val="120000"/>
              </a:lnSpc>
              <a:defRPr b="1" sz="4400">
                <a:solidFill>
                  <a:srgbClr val="4F5C3F"/>
                </a:solidFill>
                <a:latin typeface="+mn-lt"/>
                <a:ea typeface="+mn-ea"/>
                <a:cs typeface="+mn-cs"/>
                <a:sym typeface="Georgia"/>
              </a:defRPr>
            </a:pPr>
            <a:r>
              <a:t>A Disastrous Pledge</a:t>
            </a:r>
          </a:p>
          <a:p>
            <a:pPr defTabSz="584200">
              <a:lnSpc>
                <a:spcPct val="120000"/>
              </a:lnSpc>
              <a:defRPr sz="4400">
                <a:solidFill>
                  <a:srgbClr val="4F5C3F"/>
                </a:solidFill>
                <a:latin typeface="+mn-lt"/>
                <a:ea typeface="+mn-ea"/>
                <a:cs typeface="+mn-cs"/>
                <a:sym typeface="Georgia"/>
              </a:defRPr>
            </a:pPr>
            <a:r>
              <a:t>11:29-40</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Acts 11:19-30"/>
          <p:cNvSpPr txBox="1"/>
          <p:nvPr>
            <p:ph type="title"/>
          </p:nvPr>
        </p:nvSpPr>
        <p:spPr>
          <a:xfrm>
            <a:off x="825498" y="50798"/>
            <a:ext cx="11353804" cy="2032003"/>
          </a:xfrm>
          <a:prstGeom prst="rect">
            <a:avLst/>
          </a:prstGeom>
        </p:spPr>
        <p:txBody>
          <a:bodyPr/>
          <a:lstStyle>
            <a:lvl1pPr>
              <a:defRPr spc="263"/>
            </a:lvl1pPr>
          </a:lstStyle>
          <a:p>
            <a:pPr/>
            <a:r>
              <a:t>Judges 11:30-31</a:t>
            </a:r>
          </a:p>
        </p:txBody>
      </p:sp>
      <p:sp>
        <p:nvSpPr>
          <p:cNvPr id="230"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7"/>
          </a:xfrm>
          <a:prstGeom prst="rect">
            <a:avLst/>
          </a:prstGeom>
        </p:spPr>
        <p:txBody>
          <a:bodyPr/>
          <a:lstStyle/>
          <a:p>
            <a:pPr marL="0" indent="0" defTabSz="508253">
              <a:spcBef>
                <a:spcPts val="0"/>
              </a:spcBef>
              <a:buSzTx/>
              <a:buNone/>
              <a:defRPr>
                <a:effectLst>
                  <a:outerShdw sx="100000" sy="100000" kx="0" ky="0" algn="b" rotWithShape="0" blurRad="25400" dist="11049" dir="0">
                    <a:srgbClr val="FFFFFF">
                      <a:alpha val="45000"/>
                    </a:srgbClr>
                  </a:outerShdw>
                </a:effectLst>
              </a:defRPr>
            </a:pPr>
            <a:r>
              <a:t>And Jephthah made a vow to the </a:t>
            </a:r>
            <a:r>
              <a:rPr cap="small"/>
              <a:t>Lord</a:t>
            </a:r>
            <a:r>
              <a:t> and said, “If you will give the Ammonites into my hand, then whatever</a:t>
            </a:r>
            <a:r>
              <a:rPr baseline="31999" sz="800"/>
              <a:t>[</a:t>
            </a:r>
            <a:r>
              <a:rPr baseline="31999" sz="800" u="sng">
                <a:solidFill>
                  <a:srgbClr val="631E16"/>
                </a:solidFill>
                <a:uFill>
                  <a:solidFill>
                    <a:srgbClr val="631E16"/>
                  </a:solidFill>
                </a:uFill>
                <a:hlinkClick r:id="rId2" invalidUrl="" action="" tgtFrame="" tooltip="" history="1" highlightClick="0" endSnd="0"/>
              </a:rPr>
              <a:t>a</a:t>
            </a:r>
            <a:r>
              <a:rPr baseline="31999" sz="800"/>
              <a:t>]</a:t>
            </a:r>
            <a:r>
              <a:t> comes out from the doors of my house to meet me when I return in peace from the Ammonites shall be the </a:t>
            </a:r>
            <a:r>
              <a:rPr cap="small"/>
              <a:t>Lord</a:t>
            </a:r>
            <a:r>
              <a:t>'s, and I will offer it up for a burnt offering.”</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Acts 11:19-30"/>
          <p:cNvSpPr txBox="1"/>
          <p:nvPr>
            <p:ph type="title"/>
          </p:nvPr>
        </p:nvSpPr>
        <p:spPr>
          <a:xfrm>
            <a:off x="825498" y="50798"/>
            <a:ext cx="11353804" cy="2032003"/>
          </a:xfrm>
          <a:prstGeom prst="rect">
            <a:avLst/>
          </a:prstGeom>
        </p:spPr>
        <p:txBody>
          <a:bodyPr/>
          <a:lstStyle>
            <a:lvl1pPr>
              <a:defRPr spc="263"/>
            </a:lvl1pPr>
          </a:lstStyle>
          <a:p>
            <a:pPr/>
            <a:r>
              <a:t>Judges 11:34-39</a:t>
            </a:r>
          </a:p>
        </p:txBody>
      </p:sp>
      <p:sp>
        <p:nvSpPr>
          <p:cNvPr id="233"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7"/>
          </a:xfrm>
          <a:prstGeom prst="rect">
            <a:avLst/>
          </a:prstGeom>
        </p:spPr>
        <p:txBody>
          <a:bodyPr/>
          <a:lstStyle/>
          <a:p>
            <a:pPr marL="0" indent="0" defTabSz="508253">
              <a:spcBef>
                <a:spcPts val="0"/>
              </a:spcBef>
              <a:buSzTx/>
              <a:buNone/>
              <a:defRPr>
                <a:effectLst>
                  <a:outerShdw sx="100000" sy="100000" kx="0" ky="0" algn="b" rotWithShape="0" blurRad="25400" dist="11049" dir="0">
                    <a:srgbClr val="FFFFFF">
                      <a:alpha val="45000"/>
                    </a:srgbClr>
                  </a:outerShdw>
                </a:effectLst>
              </a:defRPr>
            </a:pPr>
            <a:r>
              <a:t>Then Jephthah came to his home at Mizpah. And behold, his daughter came out to meet him with tambourines and with dances. She was his only child; besides her he had neither son nor daughter. And as soon as he saw her, he tore his clothes and said, “Alas, my daughter! You have brought me very low, and you have become the cause of great trouble to me. For I have opened my mouth to the </a:t>
            </a:r>
            <a:r>
              <a:rPr cap="small"/>
              <a:t>Lord</a:t>
            </a:r>
            <a:r>
              <a:t>, and I cannot take back my vow.” And she said to him, “My father, you have opened your mouth to the </a:t>
            </a:r>
            <a:r>
              <a:rPr cap="small"/>
              <a:t>Lord</a:t>
            </a:r>
            <a:r>
              <a:t>; do to me according to what has gone out of your mouth, now that the </a:t>
            </a:r>
            <a:r>
              <a:rPr cap="small"/>
              <a:t>Lord</a:t>
            </a:r>
            <a:r>
              <a:t> has avenged you on your enemies, on the Ammonites.”</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Acts 11:19-30"/>
          <p:cNvSpPr txBox="1"/>
          <p:nvPr>
            <p:ph type="title"/>
          </p:nvPr>
        </p:nvSpPr>
        <p:spPr>
          <a:xfrm>
            <a:off x="825498" y="50798"/>
            <a:ext cx="11353804" cy="2032003"/>
          </a:xfrm>
          <a:prstGeom prst="rect">
            <a:avLst/>
          </a:prstGeom>
        </p:spPr>
        <p:txBody>
          <a:bodyPr/>
          <a:lstStyle>
            <a:lvl1pPr>
              <a:defRPr spc="263"/>
            </a:lvl1pPr>
          </a:lstStyle>
          <a:p>
            <a:pPr/>
            <a:r>
              <a:t>Judges 11:34-39</a:t>
            </a:r>
          </a:p>
        </p:txBody>
      </p:sp>
      <p:sp>
        <p:nvSpPr>
          <p:cNvPr id="236"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7"/>
          </a:xfrm>
          <a:prstGeom prst="rect">
            <a:avLst/>
          </a:prstGeom>
        </p:spPr>
        <p:txBody>
          <a:bodyPr/>
          <a:lstStyle>
            <a:lvl1pPr marL="0" indent="0" defTabSz="508253">
              <a:spcBef>
                <a:spcPts val="0"/>
              </a:spcBef>
              <a:buSzTx/>
              <a:buNone/>
              <a:defRPr>
                <a:effectLst>
                  <a:outerShdw sx="100000" sy="100000" kx="0" ky="0" algn="b" rotWithShape="0" blurRad="25400" dist="11049" dir="0">
                    <a:srgbClr val="FFFFFF">
                      <a:alpha val="45000"/>
                    </a:srgbClr>
                  </a:outerShdw>
                </a:effectLst>
              </a:defRPr>
            </a:lvl1pPr>
          </a:lstStyle>
          <a:p>
            <a:pPr/>
            <a:r>
              <a:t>So she said to her father, “Let this thing be done for me: leave me alone two months, that I may go up and down on the mountains and weep for my virginity, I and my companions.” So he said, “Go.” Then he sent her away for two months, and she departed, she and her companions, and wept for her virginity on the mountains. And at the end of two months, she returned to her father, who did with her according to his vow that he had made. </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Scene 4:…"/>
          <p:cNvSpPr txBox="1"/>
          <p:nvPr>
            <p:ph type="body" idx="1"/>
          </p:nvPr>
        </p:nvSpPr>
        <p:spPr>
          <a:xfrm>
            <a:off x="689201" y="1298327"/>
            <a:ext cx="11626397" cy="7156945"/>
          </a:xfrm>
          <a:prstGeom prst="rect">
            <a:avLst/>
          </a:prstGeom>
        </p:spPr>
        <p:txBody>
          <a:bodyPr lIns="50800" tIns="50800" rIns="50800" bIns="50800" anchor="ctr"/>
          <a:lstStyle/>
          <a:p>
            <a:pPr defTabSz="584200">
              <a:lnSpc>
                <a:spcPct val="120000"/>
              </a:lnSpc>
              <a:defRPr sz="4400">
                <a:solidFill>
                  <a:srgbClr val="4F5C3F"/>
                </a:solidFill>
                <a:latin typeface="+mn-lt"/>
                <a:ea typeface="+mn-ea"/>
                <a:cs typeface="+mn-cs"/>
                <a:sym typeface="Georgia"/>
              </a:defRPr>
            </a:pPr>
            <a:r>
              <a:t>Scene 4:</a:t>
            </a:r>
          </a:p>
          <a:p>
            <a:pPr defTabSz="584200">
              <a:lnSpc>
                <a:spcPct val="120000"/>
              </a:lnSpc>
              <a:defRPr b="1" sz="4400">
                <a:solidFill>
                  <a:srgbClr val="4F5C3F"/>
                </a:solidFill>
                <a:latin typeface="+mn-lt"/>
                <a:ea typeface="+mn-ea"/>
                <a:cs typeface="+mn-cs"/>
                <a:sym typeface="Georgia"/>
              </a:defRPr>
            </a:pPr>
            <a:r>
              <a:t>A Deadly Password</a:t>
            </a:r>
          </a:p>
          <a:p>
            <a:pPr defTabSz="584200">
              <a:lnSpc>
                <a:spcPct val="120000"/>
              </a:lnSpc>
              <a:defRPr sz="4400">
                <a:solidFill>
                  <a:srgbClr val="4F5C3F"/>
                </a:solidFill>
                <a:latin typeface="+mn-lt"/>
                <a:ea typeface="+mn-ea"/>
                <a:cs typeface="+mn-cs"/>
                <a:sym typeface="Georgia"/>
              </a:defRPr>
            </a:pPr>
            <a:r>
              <a:t>12:1-7</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Acts 11:19-30"/>
          <p:cNvSpPr txBox="1"/>
          <p:nvPr>
            <p:ph type="title"/>
          </p:nvPr>
        </p:nvSpPr>
        <p:spPr>
          <a:xfrm>
            <a:off x="825498" y="50798"/>
            <a:ext cx="11353804" cy="2032003"/>
          </a:xfrm>
          <a:prstGeom prst="rect">
            <a:avLst/>
          </a:prstGeom>
        </p:spPr>
        <p:txBody>
          <a:bodyPr/>
          <a:lstStyle>
            <a:lvl1pPr>
              <a:defRPr spc="263"/>
            </a:lvl1pPr>
          </a:lstStyle>
          <a:p>
            <a:pPr/>
            <a:r>
              <a:t>Judges 12:2-3</a:t>
            </a:r>
          </a:p>
        </p:txBody>
      </p:sp>
      <p:sp>
        <p:nvSpPr>
          <p:cNvPr id="241"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7"/>
          </a:xfrm>
          <a:prstGeom prst="rect">
            <a:avLst/>
          </a:prstGeom>
        </p:spPr>
        <p:txBody>
          <a:bodyPr/>
          <a:lstStyle/>
          <a:p>
            <a:pPr marL="0" indent="0" defTabSz="508253">
              <a:spcBef>
                <a:spcPts val="0"/>
              </a:spcBef>
              <a:buSzTx/>
              <a:buNone/>
              <a:defRPr>
                <a:effectLst>
                  <a:outerShdw sx="100000" sy="100000" kx="0" ky="0" algn="b" rotWithShape="0" blurRad="25400" dist="11049" dir="0">
                    <a:srgbClr val="FFFFFF">
                      <a:alpha val="45000"/>
                    </a:srgbClr>
                  </a:outerShdw>
                </a:effectLst>
              </a:defRPr>
            </a:pPr>
            <a:r>
              <a:t>And Jephthah said to them, “I and my people had a great dispute with the Ammonites, and when I called you, you did not save me from their hand. And when I saw that you would not save me, I took my life in my hand and crossed over against the Ammonites, and the </a:t>
            </a:r>
            <a:r>
              <a:rPr cap="small"/>
              <a:t>Lord</a:t>
            </a:r>
            <a:r>
              <a:t> gave them into my hand. Why then have you come up to me this day to fight against me?”</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3" name="Judges Title.jpg" descr="Judges Title.jpg"/>
          <p:cNvPicPr>
            <a:picLocks noChangeAspect="1"/>
          </p:cNvPicPr>
          <p:nvPr/>
        </p:nvPicPr>
        <p:blipFill>
          <a:blip r:embed="rId2">
            <a:extLst/>
          </a:blip>
          <a:stretch>
            <a:fillRect/>
          </a:stretch>
        </p:blipFill>
        <p:spPr>
          <a:xfrm>
            <a:off x="-30912" y="-41072"/>
            <a:ext cx="13066623" cy="13066623"/>
          </a:xfrm>
          <a:prstGeom prst="rect">
            <a:avLst/>
          </a:prstGeom>
          <a:ln w="12700">
            <a:miter lim="400000"/>
          </a:ln>
        </p:spPr>
      </p:pic>
      <p:sp>
        <p:nvSpPr>
          <p:cNvPr id="244"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45"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Judges Title.jpg" descr="Judges Title.jpg"/>
          <p:cNvPicPr>
            <a:picLocks noChangeAspect="1"/>
          </p:cNvPicPr>
          <p:nvPr/>
        </p:nvPicPr>
        <p:blipFill>
          <a:blip r:embed="rId2">
            <a:extLst/>
          </a:blip>
          <a:stretch>
            <a:fillRect/>
          </a:stretch>
        </p:blipFill>
        <p:spPr>
          <a:xfrm>
            <a:off x="-30912" y="-41072"/>
            <a:ext cx="13066623" cy="13066623"/>
          </a:xfrm>
          <a:prstGeom prst="rect">
            <a:avLst/>
          </a:prstGeom>
          <a:ln w="12700">
            <a:miter lim="400000"/>
          </a:ln>
        </p:spPr>
      </p:pic>
      <p:sp>
        <p:nvSpPr>
          <p:cNvPr id="191"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192"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grpSp>
        <p:nvGrpSpPr>
          <p:cNvPr id="195" name="IMG_7020.jpg"/>
          <p:cNvGrpSpPr/>
          <p:nvPr/>
        </p:nvGrpSpPr>
        <p:grpSpPr>
          <a:xfrm>
            <a:off x="284478" y="180620"/>
            <a:ext cx="12435844" cy="9466584"/>
            <a:chOff x="0" y="0"/>
            <a:chExt cx="12435842" cy="9466582"/>
          </a:xfrm>
        </p:grpSpPr>
        <p:pic>
          <p:nvPicPr>
            <p:cNvPr id="194" name="IMG_7020.jpg" descr="IMG_7020.jpg"/>
            <p:cNvPicPr>
              <a:picLocks noChangeAspect="1"/>
            </p:cNvPicPr>
            <p:nvPr/>
          </p:nvPicPr>
          <p:blipFill>
            <a:blip r:embed="rId4">
              <a:extLst/>
            </a:blip>
            <a:stretch>
              <a:fillRect/>
            </a:stretch>
          </p:blipFill>
          <p:spPr>
            <a:xfrm>
              <a:off x="203200" y="203199"/>
              <a:ext cx="12029443" cy="9022084"/>
            </a:xfrm>
            <a:prstGeom prst="rect">
              <a:avLst/>
            </a:prstGeom>
            <a:ln>
              <a:noFill/>
            </a:ln>
            <a:effectLst/>
          </p:spPr>
        </p:pic>
        <p:pic>
          <p:nvPicPr>
            <p:cNvPr id="193" name="IMG_7020.jpg" descr="IMG_7020.jpg"/>
            <p:cNvPicPr>
              <a:picLocks noChangeAspect="0"/>
            </p:cNvPicPr>
            <p:nvPr/>
          </p:nvPicPr>
          <p:blipFill>
            <a:blip r:embed="rId5">
              <a:extLst/>
            </a:blip>
            <a:stretch>
              <a:fillRect/>
            </a:stretch>
          </p:blipFill>
          <p:spPr>
            <a:xfrm>
              <a:off x="0" y="-1"/>
              <a:ext cx="12435843" cy="9466584"/>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Acts 11:19-30"/>
          <p:cNvSpPr txBox="1"/>
          <p:nvPr>
            <p:ph type="title"/>
          </p:nvPr>
        </p:nvSpPr>
        <p:spPr>
          <a:xfrm>
            <a:off x="825498" y="50798"/>
            <a:ext cx="11353804" cy="2032003"/>
          </a:xfrm>
          <a:prstGeom prst="rect">
            <a:avLst/>
          </a:prstGeom>
        </p:spPr>
        <p:txBody>
          <a:bodyPr/>
          <a:lstStyle>
            <a:lvl1pPr>
              <a:defRPr spc="263"/>
            </a:lvl1pPr>
          </a:lstStyle>
          <a:p>
            <a:pPr/>
            <a:r>
              <a:t>Isaiah 53:3</a:t>
            </a:r>
          </a:p>
        </p:txBody>
      </p:sp>
      <p:sp>
        <p:nvSpPr>
          <p:cNvPr id="248"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7"/>
          </a:xfrm>
          <a:prstGeom prst="rect">
            <a:avLst/>
          </a:prstGeom>
        </p:spPr>
        <p:txBody>
          <a:bodyPr/>
          <a:lstStyle/>
          <a:p>
            <a:pPr marL="0" indent="0" algn="ctr" defTabSz="508253">
              <a:spcBef>
                <a:spcPts val="0"/>
              </a:spcBef>
              <a:buSzTx/>
              <a:buNone/>
              <a:defRPr sz="3400">
                <a:effectLst>
                  <a:outerShdw sx="100000" sy="100000" kx="0" ky="0" algn="b" rotWithShape="0" blurRad="25400" dist="11049" dir="0">
                    <a:srgbClr val="FFFFFF">
                      <a:alpha val="45000"/>
                    </a:srgbClr>
                  </a:outerShdw>
                </a:effectLst>
              </a:defRPr>
            </a:pPr>
            <a:r>
              <a:t>He was despised and rejected by men,</a:t>
            </a:r>
            <a:br/>
            <a:r>
              <a:t>    a man of sorrows and acquainted with grief;</a:t>
            </a:r>
            <a:br/>
            <a:r>
              <a:t>and as one from whom men hide their faces</a:t>
            </a:r>
            <a:br/>
            <a:r>
              <a:t>    he was despised, and we esteemed him not.</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Acts 11:19-30"/>
          <p:cNvSpPr txBox="1"/>
          <p:nvPr>
            <p:ph type="title"/>
          </p:nvPr>
        </p:nvSpPr>
        <p:spPr>
          <a:xfrm>
            <a:off x="825498" y="50798"/>
            <a:ext cx="11353804" cy="2032003"/>
          </a:xfrm>
          <a:prstGeom prst="rect">
            <a:avLst/>
          </a:prstGeom>
        </p:spPr>
        <p:txBody>
          <a:bodyPr/>
          <a:lstStyle>
            <a:lvl1pPr>
              <a:defRPr spc="263"/>
            </a:lvl1pPr>
          </a:lstStyle>
          <a:p>
            <a:pPr/>
            <a:r>
              <a:t>Galatians 1:4</a:t>
            </a:r>
          </a:p>
        </p:txBody>
      </p:sp>
      <p:sp>
        <p:nvSpPr>
          <p:cNvPr id="251"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7"/>
          </a:xfrm>
          <a:prstGeom prst="rect">
            <a:avLst/>
          </a:prstGeom>
        </p:spPr>
        <p:txBody>
          <a:bodyPr/>
          <a:lstStyle>
            <a:lvl1pPr marL="0" indent="0" algn="ctr" defTabSz="508253">
              <a:spcBef>
                <a:spcPts val="0"/>
              </a:spcBef>
              <a:buSzTx/>
              <a:buNone/>
              <a:defRPr sz="3400">
                <a:effectLst>
                  <a:outerShdw sx="100000" sy="100000" kx="0" ky="0" algn="b" rotWithShape="0" blurRad="25400" dist="11049" dir="0">
                    <a:srgbClr val="FFFFFF">
                      <a:alpha val="45000"/>
                    </a:srgbClr>
                  </a:outerShdw>
                </a:effectLst>
              </a:defRPr>
            </a:lvl1pPr>
          </a:lstStyle>
          <a:p>
            <a:pPr/>
            <a:r>
              <a:t>[Jesus] gave himself for our sins to deliver us from the present evil age, according to the will of our God and Father, to whom be the glory forever and ever. Amen.</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3" name="Judges Title.jpg" descr="Judges Title.jpg"/>
          <p:cNvPicPr>
            <a:picLocks noChangeAspect="1"/>
          </p:cNvPicPr>
          <p:nvPr/>
        </p:nvPicPr>
        <p:blipFill>
          <a:blip r:embed="rId2">
            <a:extLst/>
          </a:blip>
          <a:stretch>
            <a:fillRect/>
          </a:stretch>
        </p:blipFill>
        <p:spPr>
          <a:xfrm>
            <a:off x="-30912" y="-41072"/>
            <a:ext cx="13066623" cy="13066623"/>
          </a:xfrm>
          <a:prstGeom prst="rect">
            <a:avLst/>
          </a:prstGeom>
          <a:ln w="12700">
            <a:miter lim="400000"/>
          </a:ln>
        </p:spPr>
      </p:pic>
      <p:sp>
        <p:nvSpPr>
          <p:cNvPr id="254"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55"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Acts 11:19-30"/>
          <p:cNvSpPr txBox="1"/>
          <p:nvPr>
            <p:ph type="title"/>
          </p:nvPr>
        </p:nvSpPr>
        <p:spPr>
          <a:xfrm>
            <a:off x="825498" y="50798"/>
            <a:ext cx="11353804" cy="2032003"/>
          </a:xfrm>
          <a:prstGeom prst="rect">
            <a:avLst/>
          </a:prstGeom>
        </p:spPr>
        <p:txBody>
          <a:bodyPr/>
          <a:lstStyle>
            <a:lvl1pPr>
              <a:defRPr spc="263"/>
            </a:lvl1pPr>
          </a:lstStyle>
          <a:p>
            <a:pPr/>
            <a:r>
              <a:t>John 13:1</a:t>
            </a:r>
          </a:p>
        </p:txBody>
      </p:sp>
      <p:sp>
        <p:nvSpPr>
          <p:cNvPr id="258"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7"/>
          </a:xfrm>
          <a:prstGeom prst="rect">
            <a:avLst/>
          </a:prstGeom>
        </p:spPr>
        <p:txBody>
          <a:bodyPr/>
          <a:lstStyle>
            <a:lvl1pPr marL="0" indent="0" algn="ctr" defTabSz="508253">
              <a:spcBef>
                <a:spcPts val="0"/>
              </a:spcBef>
              <a:buSzTx/>
              <a:buNone/>
              <a:defRPr sz="3400">
                <a:effectLst>
                  <a:outerShdw sx="100000" sy="100000" kx="0" ky="0" algn="b" rotWithShape="0" blurRad="25400" dist="11049" dir="0">
                    <a:srgbClr val="FFFFFF">
                      <a:alpha val="45000"/>
                    </a:srgbClr>
                  </a:outerShdw>
                </a:effectLst>
              </a:defRPr>
            </a:lvl1pPr>
          </a:lstStyle>
          <a:p>
            <a:pPr/>
            <a:r>
              <a:t>… when Jesus knew that his hour had come to depart out of this world to the Father, having loved his own who were in the world, he loved them to the end.</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0" name="Judges Title.jpg" descr="Judges Title.jpg"/>
          <p:cNvPicPr>
            <a:picLocks noChangeAspect="1"/>
          </p:cNvPicPr>
          <p:nvPr/>
        </p:nvPicPr>
        <p:blipFill>
          <a:blip r:embed="rId2">
            <a:extLst/>
          </a:blip>
          <a:stretch>
            <a:fillRect/>
          </a:stretch>
        </p:blipFill>
        <p:spPr>
          <a:xfrm>
            <a:off x="-30912" y="-41072"/>
            <a:ext cx="13066623" cy="13066623"/>
          </a:xfrm>
          <a:prstGeom prst="rect">
            <a:avLst/>
          </a:prstGeom>
          <a:ln w="12700">
            <a:miter lim="400000"/>
          </a:ln>
        </p:spPr>
      </p:pic>
      <p:sp>
        <p:nvSpPr>
          <p:cNvPr id="261"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62"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Judges Title.jpg" descr="Judges Title.jpg"/>
          <p:cNvPicPr>
            <a:picLocks noChangeAspect="1"/>
          </p:cNvPicPr>
          <p:nvPr/>
        </p:nvPicPr>
        <p:blipFill>
          <a:blip r:embed="rId2">
            <a:extLst/>
          </a:blip>
          <a:stretch>
            <a:fillRect/>
          </a:stretch>
        </p:blipFill>
        <p:spPr>
          <a:xfrm>
            <a:off x="-30912" y="-41072"/>
            <a:ext cx="13066623" cy="13066623"/>
          </a:xfrm>
          <a:prstGeom prst="rect">
            <a:avLst/>
          </a:prstGeom>
          <a:ln w="12700">
            <a:miter lim="400000"/>
          </a:ln>
        </p:spPr>
      </p:pic>
      <p:sp>
        <p:nvSpPr>
          <p:cNvPr id="198"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199"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Acts 11:19-30"/>
          <p:cNvSpPr txBox="1"/>
          <p:nvPr>
            <p:ph type="title"/>
          </p:nvPr>
        </p:nvSpPr>
        <p:spPr>
          <a:xfrm>
            <a:off x="825498" y="50798"/>
            <a:ext cx="11353804" cy="2032003"/>
          </a:xfrm>
          <a:prstGeom prst="rect">
            <a:avLst/>
          </a:prstGeom>
        </p:spPr>
        <p:txBody>
          <a:bodyPr/>
          <a:lstStyle>
            <a:lvl1pPr>
              <a:defRPr spc="263"/>
            </a:lvl1pPr>
          </a:lstStyle>
          <a:p>
            <a:pPr/>
            <a:r>
              <a:t>Judges 10:6-18</a:t>
            </a:r>
          </a:p>
        </p:txBody>
      </p:sp>
      <p:sp>
        <p:nvSpPr>
          <p:cNvPr id="202"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7"/>
          </a:xfrm>
          <a:prstGeom prst="rect">
            <a:avLst/>
          </a:prstGeom>
        </p:spPr>
        <p:txBody>
          <a:bodyPr/>
          <a:lstStyle>
            <a:lvl1pPr marL="0" indent="0" defTabSz="508253">
              <a:spcBef>
                <a:spcPts val="0"/>
              </a:spcBef>
              <a:buSzTx/>
              <a:buNone/>
              <a:defRPr>
                <a:effectLst>
                  <a:outerShdw sx="100000" sy="100000" kx="0" ky="0" algn="b" rotWithShape="0" blurRad="25400" dist="11049" dir="0">
                    <a:srgbClr val="FFFFFF">
                      <a:alpha val="45000"/>
                    </a:srgbClr>
                  </a:outerShdw>
                </a:effectLst>
              </a:defRPr>
            </a:lvl1pPr>
          </a:lstStyle>
          <a:p>
            <a:pPr/>
            <a:r>
              <a:t>The people of Israel again did what was evil in the sight of the Lord and served the Baals and the Ashtaroth, the gods of Syria, the gods of Sidon, the gods of Moab, the gods of the Ammonites, and the gods of the Philistines. And they forsook the Lord and did not serve him. So the anger of the Lord was kindled against Israel, and he sold them into the hand of the Philistines and into the hand of the Ammonites, and they crushed and oppressed the people of Israel that year. For eighteen years they oppressed all the people of Israel who were beyond the Jordan in the land of the Amorites, which is in Gilead. And the Ammonites crossed the Jordan to fight also against Judah and against Benjamin and against the house of Ephraim, so that Israel was severely distressed.</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Acts 11:19-30"/>
          <p:cNvSpPr txBox="1"/>
          <p:nvPr>
            <p:ph type="title"/>
          </p:nvPr>
        </p:nvSpPr>
        <p:spPr>
          <a:xfrm>
            <a:off x="825498" y="50798"/>
            <a:ext cx="11353804" cy="2032003"/>
          </a:xfrm>
          <a:prstGeom prst="rect">
            <a:avLst/>
          </a:prstGeom>
        </p:spPr>
        <p:txBody>
          <a:bodyPr/>
          <a:lstStyle>
            <a:lvl1pPr>
              <a:defRPr spc="263"/>
            </a:lvl1pPr>
          </a:lstStyle>
          <a:p>
            <a:pPr/>
            <a:r>
              <a:t>Judges 10:6-18</a:t>
            </a:r>
          </a:p>
        </p:txBody>
      </p:sp>
      <p:sp>
        <p:nvSpPr>
          <p:cNvPr id="205"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7"/>
          </a:xfrm>
          <a:prstGeom prst="rect">
            <a:avLst/>
          </a:prstGeom>
        </p:spPr>
        <p:txBody>
          <a:bodyPr/>
          <a:lstStyle>
            <a:lvl1pPr marL="0" indent="0" defTabSz="508253">
              <a:spcBef>
                <a:spcPts val="0"/>
              </a:spcBef>
              <a:buSzTx/>
              <a:buNone/>
              <a:defRPr>
                <a:effectLst>
                  <a:outerShdw sx="100000" sy="100000" kx="0" ky="0" algn="b" rotWithShape="0" blurRad="25400" dist="11049" dir="0">
                    <a:srgbClr val="FFFFFF">
                      <a:alpha val="45000"/>
                    </a:srgbClr>
                  </a:outerShdw>
                </a:effectLst>
              </a:defRPr>
            </a:lvl1pPr>
          </a:lstStyle>
          <a:p>
            <a:pPr/>
            <a:r>
              <a:t>And the people of Israel cried out to the Lord, saying, “We have sinned against you, because we have forsaken our God and have served the Baals.” And the Lord said to the people of Israel, “Did I not save you from the Egyptians and from the Amorites, from the Ammonites and from the Philistines? The Sidonians also, and the Amalekites and the Maonites oppressed you, and you cried out to me, and I saved you out of their hand. Yet you have forsaken me and served other gods; therefore I will save you no more. Go and cry out to the gods whom you have chosen; let them save you in the time of your distress.” And the people of Israel said to the Lord, “We have sinned; do to us whatever seems good to you. Only please deliver us this day.”</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Acts 11:19-30"/>
          <p:cNvSpPr txBox="1"/>
          <p:nvPr>
            <p:ph type="title"/>
          </p:nvPr>
        </p:nvSpPr>
        <p:spPr>
          <a:xfrm>
            <a:off x="825498" y="50798"/>
            <a:ext cx="11353804" cy="2032003"/>
          </a:xfrm>
          <a:prstGeom prst="rect">
            <a:avLst/>
          </a:prstGeom>
        </p:spPr>
        <p:txBody>
          <a:bodyPr/>
          <a:lstStyle>
            <a:lvl1pPr>
              <a:defRPr spc="263"/>
            </a:lvl1pPr>
          </a:lstStyle>
          <a:p>
            <a:pPr/>
            <a:r>
              <a:t>Judges 10:6-18</a:t>
            </a:r>
          </a:p>
        </p:txBody>
      </p:sp>
      <p:sp>
        <p:nvSpPr>
          <p:cNvPr id="208"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7"/>
          </a:xfrm>
          <a:prstGeom prst="rect">
            <a:avLst/>
          </a:prstGeom>
        </p:spPr>
        <p:txBody>
          <a:bodyPr/>
          <a:lstStyle/>
          <a:p>
            <a:pPr marL="0" indent="0" defTabSz="508253">
              <a:spcBef>
                <a:spcPts val="0"/>
              </a:spcBef>
              <a:buSzTx/>
              <a:buNone/>
              <a:defRPr>
                <a:effectLst>
                  <a:outerShdw sx="100000" sy="100000" kx="0" ky="0" algn="b" rotWithShape="0" blurRad="25400" dist="11049" dir="0">
                    <a:srgbClr val="FFFFFF">
                      <a:alpha val="45000"/>
                    </a:srgbClr>
                  </a:outerShdw>
                </a:effectLst>
              </a:defRPr>
            </a:pPr>
            <a:r>
              <a:t>So they put away the foreign gods from among them and served the Lord, and he became impatient over the misery of Israel.</a:t>
            </a:r>
          </a:p>
          <a:p>
            <a:pPr marL="0" indent="0" defTabSz="508253">
              <a:spcBef>
                <a:spcPts val="0"/>
              </a:spcBef>
              <a:buSzTx/>
              <a:buNone/>
              <a:defRPr>
                <a:effectLst>
                  <a:outerShdw sx="100000" sy="100000" kx="0" ky="0" algn="b" rotWithShape="0" blurRad="25400" dist="11049" dir="0">
                    <a:srgbClr val="FFFFFF">
                      <a:alpha val="45000"/>
                    </a:srgbClr>
                  </a:outerShdw>
                </a:effectLst>
              </a:defRPr>
            </a:pPr>
          </a:p>
          <a:p>
            <a:pPr marL="0" indent="0" defTabSz="508253">
              <a:spcBef>
                <a:spcPts val="0"/>
              </a:spcBef>
              <a:buSzTx/>
              <a:buNone/>
              <a:defRPr>
                <a:effectLst>
                  <a:outerShdw sx="100000" sy="100000" kx="0" ky="0" algn="b" rotWithShape="0" blurRad="25400" dist="11049" dir="0">
                    <a:srgbClr val="FFFFFF">
                      <a:alpha val="45000"/>
                    </a:srgbClr>
                  </a:outerShdw>
                </a:effectLst>
              </a:defRPr>
            </a:pPr>
            <a:r>
              <a:t>Then the Ammonites were called to arms, and they encamped in Gilead. And the people of Israel came together, and they encamped at Mizpah. And the people, the leaders of Gilead, said one to another, “Who is the man who will begin to fight against the Ammonites? He shall be head over all the inhabitants of Gilead.”</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0" name="Judges Title.jpg" descr="Judges Title.jpg"/>
          <p:cNvPicPr>
            <a:picLocks noChangeAspect="1"/>
          </p:cNvPicPr>
          <p:nvPr/>
        </p:nvPicPr>
        <p:blipFill>
          <a:blip r:embed="rId2">
            <a:extLst/>
          </a:blip>
          <a:stretch>
            <a:fillRect/>
          </a:stretch>
        </p:blipFill>
        <p:spPr>
          <a:xfrm>
            <a:off x="-30912" y="-41072"/>
            <a:ext cx="13066623" cy="13066623"/>
          </a:xfrm>
          <a:prstGeom prst="rect">
            <a:avLst/>
          </a:prstGeom>
          <a:ln w="12700">
            <a:miter lim="400000"/>
          </a:ln>
        </p:spPr>
      </p:pic>
      <p:sp>
        <p:nvSpPr>
          <p:cNvPr id="211"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12"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Scene 1:…"/>
          <p:cNvSpPr txBox="1"/>
          <p:nvPr>
            <p:ph type="body" idx="1"/>
          </p:nvPr>
        </p:nvSpPr>
        <p:spPr>
          <a:xfrm>
            <a:off x="689201" y="1298327"/>
            <a:ext cx="11626397" cy="7156945"/>
          </a:xfrm>
          <a:prstGeom prst="rect">
            <a:avLst/>
          </a:prstGeom>
        </p:spPr>
        <p:txBody>
          <a:bodyPr lIns="50800" tIns="50800" rIns="50800" bIns="50800" anchor="ctr"/>
          <a:lstStyle/>
          <a:p>
            <a:pPr defTabSz="584200">
              <a:lnSpc>
                <a:spcPct val="120000"/>
              </a:lnSpc>
              <a:defRPr sz="4400">
                <a:solidFill>
                  <a:srgbClr val="4F5C3F"/>
                </a:solidFill>
                <a:latin typeface="+mn-lt"/>
                <a:ea typeface="+mn-ea"/>
                <a:cs typeface="+mn-cs"/>
                <a:sym typeface="Georgia"/>
              </a:defRPr>
            </a:pPr>
            <a:r>
              <a:t>Scene 1:</a:t>
            </a:r>
          </a:p>
          <a:p>
            <a:pPr defTabSz="584200">
              <a:lnSpc>
                <a:spcPct val="120000"/>
              </a:lnSpc>
              <a:defRPr b="1" sz="4400">
                <a:solidFill>
                  <a:srgbClr val="4F5C3F"/>
                </a:solidFill>
                <a:latin typeface="+mn-lt"/>
                <a:ea typeface="+mn-ea"/>
                <a:cs typeface="+mn-cs"/>
                <a:sym typeface="Georgia"/>
              </a:defRPr>
            </a:pPr>
            <a:r>
              <a:t>A Devious Pact</a:t>
            </a:r>
          </a:p>
          <a:p>
            <a:pPr defTabSz="584200">
              <a:lnSpc>
                <a:spcPct val="120000"/>
              </a:lnSpc>
              <a:defRPr sz="4400">
                <a:solidFill>
                  <a:srgbClr val="4F5C3F"/>
                </a:solidFill>
                <a:latin typeface="+mn-lt"/>
                <a:ea typeface="+mn-ea"/>
                <a:cs typeface="+mn-cs"/>
                <a:sym typeface="Georgia"/>
              </a:defRPr>
            </a:pPr>
            <a:r>
              <a:t>10:17-11:11</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Acts 11:19-30"/>
          <p:cNvSpPr txBox="1"/>
          <p:nvPr>
            <p:ph type="title"/>
          </p:nvPr>
        </p:nvSpPr>
        <p:spPr>
          <a:xfrm>
            <a:off x="825498" y="50798"/>
            <a:ext cx="11353804" cy="2032003"/>
          </a:xfrm>
          <a:prstGeom prst="rect">
            <a:avLst/>
          </a:prstGeom>
        </p:spPr>
        <p:txBody>
          <a:bodyPr/>
          <a:lstStyle>
            <a:lvl1pPr>
              <a:defRPr spc="263"/>
            </a:lvl1pPr>
          </a:lstStyle>
          <a:p>
            <a:pPr/>
            <a:r>
              <a:t>Judges 11:2</a:t>
            </a:r>
          </a:p>
        </p:txBody>
      </p:sp>
      <p:sp>
        <p:nvSpPr>
          <p:cNvPr id="217"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7"/>
          </a:xfrm>
          <a:prstGeom prst="rect">
            <a:avLst/>
          </a:prstGeom>
        </p:spPr>
        <p:txBody>
          <a:bodyPr/>
          <a:lstStyle>
            <a:lvl1pPr marL="0" indent="0" defTabSz="508253">
              <a:spcBef>
                <a:spcPts val="0"/>
              </a:spcBef>
              <a:buSzTx/>
              <a:buNone/>
              <a:defRPr>
                <a:effectLst>
                  <a:outerShdw sx="100000" sy="100000" kx="0" ky="0" algn="b" rotWithShape="0" blurRad="25400" dist="11049" dir="0">
                    <a:srgbClr val="FFFFFF">
                      <a:alpha val="45000"/>
                    </a:srgbClr>
                  </a:outerShdw>
                </a:effectLst>
              </a:defRPr>
            </a:lvl1pPr>
          </a:lstStyle>
          <a:p>
            <a:pPr/>
            <a:r>
              <a:t>And Gilead's wife also bore him sons. And when his wife's sons grew up, they drove Jephthah out and said to him, “You shall not have an inheritance in our father's house, for you are the son of another woman.”</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Kyoto">
  <a:themeElements>
    <a:clrScheme name="Kyoto">
      <a:dk1>
        <a:srgbClr val="4F5C3F"/>
      </a:dk1>
      <a:lt1>
        <a:srgbClr val="3A1D5C"/>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Kyoto">
  <a:themeElements>
    <a:clrScheme name="Kyoto">
      <a:dk1>
        <a:srgbClr val="000000"/>
      </a:dk1>
      <a:lt1>
        <a:srgbClr val="FFFFFF"/>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