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2"/>
  </p:normalViewPr>
  <p:slideViewPr>
    <p:cSldViewPr snapToGrid="0" snapToObjects="1">
      <p:cViewPr varScale="1">
        <p:scale>
          <a:sx n="102" d="100"/>
          <a:sy n="102" d="100"/>
        </p:scale>
        <p:origin x="1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1143000" y="685800"/>
            <a:ext cx="4572000" cy="3429000"/>
          </a:xfrm>
          <a:prstGeom prst="rect">
            <a:avLst/>
          </a:prstGeom>
        </p:spPr>
        <p:txBody>
          <a:bodyPr/>
          <a:lstStyle/>
          <a:p>
            <a:endParaRPr/>
          </a:p>
        </p:txBody>
      </p:sp>
      <p:sp>
        <p:nvSpPr>
          <p:cNvPr id="219" name="Shape 2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t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16" name="Title Text"/>
          <p:cNvSpPr txBox="1">
            <a:spLocks noGrp="1"/>
          </p:cNvSpPr>
          <p:nvPr>
            <p:ph type="title"/>
          </p:nvPr>
        </p:nvSpPr>
        <p:spPr>
          <a:xfrm>
            <a:off x="777240" y="1219200"/>
            <a:ext cx="7543801" cy="2152650"/>
          </a:xfrm>
          <a:prstGeom prst="rect">
            <a:avLst/>
          </a:prstGeom>
        </p:spPr>
        <p:txBody>
          <a:bodyPr/>
          <a:lstStyle>
            <a:lvl1pPr>
              <a:defRPr sz="6000"/>
            </a:lvl1pPr>
          </a:lstStyle>
          <a:p>
            <a:r>
              <a:t>Title Text</a:t>
            </a:r>
          </a:p>
        </p:txBody>
      </p:sp>
      <p:sp>
        <p:nvSpPr>
          <p:cNvPr id="17" name="Body Level One…"/>
          <p:cNvSpPr txBox="1">
            <a:spLocks noGrp="1"/>
          </p:cNvSpPr>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2" name="Title Text"/>
          <p:cNvSpPr txBox="1">
            <a:spLocks noGrp="1"/>
          </p:cNvSpPr>
          <p:nvPr>
            <p:ph type="title"/>
          </p:nvPr>
        </p:nvSpPr>
        <p:spPr>
          <a:prstGeom prst="rect">
            <a:avLst/>
          </a:prstGeom>
        </p:spPr>
        <p:txBody>
          <a:bodyPr/>
          <a:lstStyle/>
          <a:p>
            <a:r>
              <a:t>Title Text</a:t>
            </a:r>
          </a:p>
        </p:txBody>
      </p:sp>
      <p:sp>
        <p:nvSpPr>
          <p:cNvPr id="103" name="Body Level One…"/>
          <p:cNvSpPr txBox="1">
            <a:spLocks noGrp="1"/>
          </p:cNvSpPr>
          <p:nvPr>
            <p:ph type="body" sz="half" idx="1"/>
          </p:nvPr>
        </p:nvSpPr>
        <p:spPr>
          <a:xfrm>
            <a:off x="2133600" y="685801"/>
            <a:ext cx="5791200" cy="350519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09600" y="609601"/>
            <a:ext cx="2133600" cy="5181601"/>
          </a:xfrm>
          <a:prstGeom prst="rect">
            <a:avLst/>
          </a:prstGeom>
        </p:spPr>
        <p:txBody>
          <a:bodyPr/>
          <a:lstStyle/>
          <a:p>
            <a:r>
              <a:t>Title Text</a:t>
            </a:r>
          </a:p>
        </p:txBody>
      </p:sp>
      <p:sp>
        <p:nvSpPr>
          <p:cNvPr id="112" name="Body Level One…"/>
          <p:cNvSpPr txBox="1">
            <a:spLocks noGrp="1"/>
          </p:cNvSpPr>
          <p:nvPr>
            <p:ph type="body" sz="half" idx="1"/>
          </p:nvPr>
        </p:nvSpPr>
        <p:spPr>
          <a:xfrm>
            <a:off x="2895600" y="685801"/>
            <a:ext cx="5029200" cy="457200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rot="10800000" flipH="1">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dir="5400000" rotWithShape="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grpSp>
      <p:sp>
        <p:nvSpPr>
          <p:cNvPr id="129" name="Image"/>
          <p:cNvSpPr>
            <a:spLocks noGrp="1"/>
          </p:cNvSpPr>
          <p:nvPr>
            <p:ph type="pic" sz="half" idx="13"/>
          </p:nvPr>
        </p:nvSpPr>
        <p:spPr>
          <a:xfrm>
            <a:off x="4864100" y="1485900"/>
            <a:ext cx="3430577" cy="3886200"/>
          </a:xfrm>
          <a:prstGeom prst="rect">
            <a:avLst/>
          </a:prstGeom>
          <a:ln w="9525">
            <a:round/>
          </a:ln>
        </p:spPr>
        <p:txBody>
          <a:bodyPr lIns="91439" rIns="91439" anchor="t">
            <a:noAutofit/>
          </a:bodyPr>
          <a:lstStyle/>
          <a:p>
            <a:endParaRPr/>
          </a:p>
        </p:txBody>
      </p:sp>
      <p:sp>
        <p:nvSpPr>
          <p:cNvPr id="130" name="Title Text"/>
          <p:cNvSpPr txBox="1">
            <a:spLocks noGrp="1"/>
          </p:cNvSpPr>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sz="4800" cap="all">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a:spLocks noGrp="1"/>
          </p:cNvSpPr>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a:spLocks noGrp="1"/>
          </p:cNvSpPr>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9" name="Image"/>
          <p:cNvSpPr>
            <a:spLocks noGrp="1"/>
          </p:cNvSpPr>
          <p:nvPr>
            <p:ph type="pic" sz="quarter" idx="13"/>
          </p:nvPr>
        </p:nvSpPr>
        <p:spPr>
          <a:xfrm>
            <a:off x="482600" y="495300"/>
            <a:ext cx="2871080" cy="3860800"/>
          </a:xfrm>
          <a:prstGeom prst="rect">
            <a:avLst/>
          </a:prstGeom>
          <a:ln w="9525">
            <a:round/>
          </a:ln>
        </p:spPr>
        <p:txBody>
          <a:bodyPr lIns="91439" rIns="91439" anchor="t">
            <a:noAutofit/>
          </a:bodyPr>
          <a:lstStyle/>
          <a:p>
            <a:endParaRPr/>
          </a:p>
        </p:txBody>
      </p:sp>
      <p:sp>
        <p:nvSpPr>
          <p:cNvPr id="140" name="Image"/>
          <p:cNvSpPr>
            <a:spLocks noGrp="1"/>
          </p:cNvSpPr>
          <p:nvPr>
            <p:ph type="pic" sz="half" idx="14"/>
          </p:nvPr>
        </p:nvSpPr>
        <p:spPr>
          <a:xfrm>
            <a:off x="3492500" y="495300"/>
            <a:ext cx="5143500" cy="3866555"/>
          </a:xfrm>
          <a:prstGeom prst="rect">
            <a:avLst/>
          </a:prstGeom>
          <a:ln w="9525">
            <a:round/>
          </a:ln>
        </p:spPr>
        <p:txBody>
          <a:bodyPr lIns="91439" rIns="91439" anchor="t">
            <a:noAutofit/>
          </a:bodyPr>
          <a:lstStyle/>
          <a:p>
            <a:endParaRPr/>
          </a:p>
        </p:txBody>
      </p:sp>
      <p:sp>
        <p:nvSpPr>
          <p:cNvPr id="141" name="Title Text"/>
          <p:cNvSpPr txBox="1">
            <a:spLocks noGrp="1"/>
          </p:cNvSpPr>
          <p:nvPr>
            <p:ph type="title"/>
          </p:nvPr>
        </p:nvSpPr>
        <p:spPr>
          <a:xfrm>
            <a:off x="584200" y="5016500"/>
            <a:ext cx="7988300" cy="825500"/>
          </a:xfrm>
          <a:prstGeom prst="rect">
            <a:avLst/>
          </a:prstGeom>
          <a:effectLst>
            <a:outerShdw blurRad="12700" dist="25400" dir="16200000" rotWithShape="0">
              <a:srgbClr val="000000">
                <a:alpha val="30000"/>
              </a:srgbClr>
            </a:outerShdw>
          </a:effectLst>
        </p:spPr>
        <p:txBody>
          <a:bodyPr lIns="50800" tIns="50800" rIns="50800" bIns="50800">
            <a:noAutofit/>
          </a:bodyPr>
          <a:lstStyle>
            <a:lvl1pPr algn="ctr" defTabSz="406400">
              <a:lnSpc>
                <a:spcPct val="90000"/>
              </a:lnSpc>
              <a:defRPr sz="5400" cap="all" spc="27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42" name="Body Level One…"/>
          <p:cNvSpPr txBox="1">
            <a:spLocks noGrp="1"/>
          </p:cNvSpPr>
          <p:nvPr>
            <p:ph type="body" sz="quarter" idx="1"/>
          </p:nvPr>
        </p:nvSpPr>
        <p:spPr>
          <a:xfrm>
            <a:off x="584200" y="5842000"/>
            <a:ext cx="7988300" cy="622300"/>
          </a:xfrm>
          <a:prstGeom prst="rect">
            <a:avLst/>
          </a:prstGeom>
          <a:effectLst>
            <a:outerShdw blurRad="12700" dist="254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a:spLocks noGrp="1"/>
          </p:cNvSpPr>
          <p:nvPr>
            <p:ph type="sldNum" sz="quarter" idx="2"/>
          </p:nvPr>
        </p:nvSpPr>
        <p:spPr>
          <a:xfrm>
            <a:off x="4445000" y="6324600"/>
            <a:ext cx="266700" cy="304800"/>
          </a:xfrm>
          <a:prstGeom prst="rect">
            <a:avLst/>
          </a:prstGeom>
          <a:effectLst>
            <a:outerShdw blurRad="12700" dist="12700" dir="5400000" rotWithShape="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0" name="Image"/>
          <p:cNvSpPr>
            <a:spLocks noGrp="1"/>
          </p:cNvSpPr>
          <p:nvPr>
            <p:ph type="pic" sz="quarter" idx="13"/>
          </p:nvPr>
        </p:nvSpPr>
        <p:spPr>
          <a:xfrm>
            <a:off x="482599" y="495299"/>
            <a:ext cx="2871082" cy="3860801"/>
          </a:xfrm>
          <a:prstGeom prst="rect">
            <a:avLst/>
          </a:prstGeom>
          <a:ln w="9525">
            <a:round/>
          </a:ln>
        </p:spPr>
        <p:txBody>
          <a:bodyPr lIns="91439" rIns="91439" anchor="t">
            <a:noAutofit/>
          </a:bodyPr>
          <a:lstStyle/>
          <a:p>
            <a:endParaRPr/>
          </a:p>
        </p:txBody>
      </p:sp>
      <p:sp>
        <p:nvSpPr>
          <p:cNvPr id="151"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52" name="Title Text"/>
          <p:cNvSpPr txBox="1">
            <a:spLocks noGrp="1"/>
          </p:cNvSpPr>
          <p:nvPr>
            <p:ph type="title"/>
          </p:nvPr>
        </p:nvSpPr>
        <p:spPr>
          <a:xfrm>
            <a:off x="584199" y="5016500"/>
            <a:ext cx="7988301" cy="825501"/>
          </a:xfrm>
          <a:prstGeom prst="rect">
            <a:avLst/>
          </a:prstGeom>
          <a:effectLst>
            <a:outerShdw dist="12700" dir="16200000" rotWithShape="0">
              <a:srgbClr val="000000">
                <a:alpha val="30000"/>
              </a:srgbClr>
            </a:outerShdw>
          </a:effectLst>
        </p:spPr>
        <p:txBody>
          <a:bodyPr lIns="50800" tIns="50800" rIns="50800" bIns="50800">
            <a:noAutofit/>
          </a:bodyPr>
          <a:lstStyle>
            <a:lvl1pPr algn="ctr" defTabSz="406400">
              <a:lnSpc>
                <a:spcPct val="90000"/>
              </a:lnSpc>
              <a:defRPr sz="5200" cap="all" spc="26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53" name="Body Level One…"/>
          <p:cNvSpPr txBox="1">
            <a:spLocks noGrp="1"/>
          </p:cNvSpPr>
          <p:nvPr>
            <p:ph type="body" sz="quarter" idx="1"/>
          </p:nvPr>
        </p:nvSpPr>
        <p:spPr>
          <a:xfrm>
            <a:off x="584199" y="5842000"/>
            <a:ext cx="7988301" cy="622300"/>
          </a:xfrm>
          <a:prstGeom prst="rect">
            <a:avLst/>
          </a:prstGeom>
          <a:effectLst>
            <a:outerShdw dist="127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a:spLocks noGrp="1"/>
          </p:cNvSpPr>
          <p:nvPr>
            <p:ph type="sldNum" sz="quarter" idx="2"/>
          </p:nvPr>
        </p:nvSpPr>
        <p:spPr>
          <a:xfrm>
            <a:off x="4451349" y="6324600"/>
            <a:ext cx="254001" cy="2794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1" name="Image"/>
          <p:cNvSpPr>
            <a:spLocks noGrp="1"/>
          </p:cNvSpPr>
          <p:nvPr>
            <p:ph type="pic" sz="quarter" idx="13"/>
          </p:nvPr>
        </p:nvSpPr>
        <p:spPr>
          <a:xfrm>
            <a:off x="482599" y="495299"/>
            <a:ext cx="2871081" cy="3860801"/>
          </a:xfrm>
          <a:prstGeom prst="rect">
            <a:avLst/>
          </a:prstGeom>
          <a:ln w="9525">
            <a:round/>
          </a:ln>
        </p:spPr>
        <p:txBody>
          <a:bodyPr lIns="91439" rIns="91439" anchor="t">
            <a:noAutofit/>
          </a:bodyPr>
          <a:lstStyle/>
          <a:p>
            <a:endParaRPr/>
          </a:p>
        </p:txBody>
      </p:sp>
      <p:sp>
        <p:nvSpPr>
          <p:cNvPr id="162"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63" name="Title Text"/>
          <p:cNvSpPr txBox="1">
            <a:spLocks noGrp="1"/>
          </p:cNvSpPr>
          <p:nvPr>
            <p:ph type="title"/>
          </p:nvPr>
        </p:nvSpPr>
        <p:spPr>
          <a:xfrm>
            <a:off x="584199" y="5016500"/>
            <a:ext cx="7988301" cy="825501"/>
          </a:xfrm>
          <a:prstGeom prst="rect">
            <a:avLst/>
          </a:prstGeom>
          <a:effectLst>
            <a:outerShdw dir="16200000" rotWithShape="0">
              <a:srgbClr val="000000">
                <a:alpha val="30000"/>
              </a:srgbClr>
            </a:outerShdw>
          </a:effectLst>
        </p:spPr>
        <p:txBody>
          <a:bodyPr lIns="50800" tIns="50800" rIns="50800" bIns="50800">
            <a:noAutofit/>
          </a:bodyPr>
          <a:lstStyle>
            <a:lvl1pPr algn="ctr" defTabSz="406400">
              <a:lnSpc>
                <a:spcPct val="90000"/>
              </a:lnSpc>
              <a:defRPr sz="5000" cap="all" spc="25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64" name="Body Level One…"/>
          <p:cNvSpPr txBox="1">
            <a:spLocks noGrp="1"/>
          </p:cNvSpPr>
          <p:nvPr>
            <p:ph type="body" sz="quarter" idx="1"/>
          </p:nvPr>
        </p:nvSpPr>
        <p:spPr>
          <a:xfrm>
            <a:off x="584199" y="5842000"/>
            <a:ext cx="7988301" cy="622300"/>
          </a:xfrm>
          <a:prstGeom prst="rect">
            <a:avLst/>
          </a:prstGeom>
          <a:effectLst>
            <a:outerShdw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a:spLocks noGrp="1"/>
          </p:cNvSpPr>
          <p:nvPr>
            <p:ph type="sldNum" sz="quarter" idx="2"/>
          </p:nvPr>
        </p:nvSpPr>
        <p:spPr>
          <a:xfrm>
            <a:off x="4464049" y="6324600"/>
            <a:ext cx="228601" cy="2413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580429" y="2143125"/>
            <a:ext cx="7983142" cy="1598415"/>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73" name="Body Level One…"/>
          <p:cNvSpPr txBox="1">
            <a:spLocks noGrp="1"/>
          </p:cNvSpPr>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1" name="Image"/>
          <p:cNvSpPr>
            <a:spLocks noGrp="1"/>
          </p:cNvSpPr>
          <p:nvPr>
            <p:ph type="pic" sz="half" idx="13"/>
          </p:nvPr>
        </p:nvSpPr>
        <p:spPr>
          <a:xfrm>
            <a:off x="5375671" y="1214437"/>
            <a:ext cx="3286126" cy="4348759"/>
          </a:xfrm>
          <a:prstGeom prst="rect">
            <a:avLst/>
          </a:prstGeom>
          <a:ln w="9525">
            <a:round/>
          </a:ln>
        </p:spPr>
        <p:txBody>
          <a:bodyPr lIns="91439" rIns="91439" anchor="t">
            <a:noAutofit/>
          </a:bodyPr>
          <a:lstStyle/>
          <a:p>
            <a:endParaRPr/>
          </a:p>
        </p:txBody>
      </p:sp>
      <p:sp>
        <p:nvSpPr>
          <p:cNvPr id="182" name="Title Text"/>
          <p:cNvSpPr txBox="1">
            <a:spLocks noGrp="1"/>
          </p:cNvSpPr>
          <p:nvPr>
            <p:ph type="title"/>
          </p:nvPr>
        </p:nvSpPr>
        <p:spPr>
          <a:xfrm>
            <a:off x="214312" y="1250156"/>
            <a:ext cx="5152431" cy="2348509"/>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83" name="Body Level One…"/>
          <p:cNvSpPr txBox="1">
            <a:spLocks noGrp="1"/>
          </p:cNvSpPr>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sz="4400" cap="all" spc="220">
                <a:solidFill>
                  <a:srgbClr val="FBF9E6"/>
                </a:solidFill>
                <a:effectLst>
                  <a:outerShdw blurRad="25400" dist="25400" dir="16200000" rotWithShape="0">
                    <a:srgbClr val="3A3A3A">
                      <a:alpha val="70000"/>
                    </a:srgbClr>
                  </a:outerShdw>
                </a:effectLst>
                <a:latin typeface="Georgia"/>
                <a:ea typeface="Georgia"/>
                <a:cs typeface="Georgia"/>
                <a:sym typeface="Georgia"/>
              </a:defRPr>
            </a:lvl1pPr>
          </a:lstStyle>
          <a:p>
            <a:r>
              <a:t>Title Text</a:t>
            </a:r>
          </a:p>
        </p:txBody>
      </p:sp>
      <p:sp>
        <p:nvSpPr>
          <p:cNvPr id="192" name="Body Level One…"/>
          <p:cNvSpPr txBox="1">
            <a:spLocks noGrp="1"/>
          </p:cNvSpPr>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4458195" y="6322218"/>
            <a:ext cx="236539"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0" name="-Johnny Appleseed"/>
          <p:cNvSpPr txBox="1">
            <a:spLocks noGrp="1"/>
          </p:cNvSpPr>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sz="1800" i="1">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-Johnny Appleseed</a:t>
            </a:r>
          </a:p>
        </p:txBody>
      </p:sp>
      <p:sp>
        <p:nvSpPr>
          <p:cNvPr id="201" name="“Type a quote here.”"/>
          <p:cNvSpPr txBox="1">
            <a:spLocks noGrp="1"/>
          </p:cNvSpPr>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“Type a quote here.”</a:t>
            </a:r>
          </a:p>
        </p:txBody>
      </p:sp>
      <p:sp>
        <p:nvSpPr>
          <p:cNvPr id="202"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2133600" y="685801"/>
            <a:ext cx="6096000" cy="3657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9" name="Image"/>
          <p:cNvSpPr>
            <a:spLocks noGrp="1"/>
          </p:cNvSpPr>
          <p:nvPr>
            <p:ph type="pic" sz="half" idx="13"/>
          </p:nvPr>
        </p:nvSpPr>
        <p:spPr>
          <a:xfrm>
            <a:off x="5375671" y="1214436"/>
            <a:ext cx="3286128" cy="4348761"/>
          </a:xfrm>
          <a:prstGeom prst="rect">
            <a:avLst/>
          </a:prstGeom>
        </p:spPr>
        <p:txBody>
          <a:bodyPr lIns="91439" rIns="91439" anchor="t">
            <a:noAutofit/>
          </a:bodyPr>
          <a:lstStyle/>
          <a:p>
            <a:endParaRPr/>
          </a:p>
        </p:txBody>
      </p:sp>
      <p:sp>
        <p:nvSpPr>
          <p:cNvPr id="210" name="Title Text"/>
          <p:cNvSpPr txBox="1">
            <a:spLocks noGrp="1"/>
          </p:cNvSpPr>
          <p:nvPr>
            <p:ph type="title"/>
          </p:nvPr>
        </p:nvSpPr>
        <p:spPr>
          <a:xfrm>
            <a:off x="214310" y="1250155"/>
            <a:ext cx="5152434" cy="2348510"/>
          </a:xfrm>
          <a:prstGeom prst="rect">
            <a:avLst/>
          </a:prstGeom>
          <a:effectLst>
            <a:outerShdw dir="5400000" rotWithShape="0">
              <a:srgbClr val="FFFFFF"/>
            </a:outerShdw>
          </a:effectLst>
        </p:spPr>
        <p:txBody>
          <a:bodyPr lIns="35718" tIns="35718" rIns="35718" bIns="35718"/>
          <a:lstStyle>
            <a:lvl1pPr algn="ctr" defTabSz="410765">
              <a:lnSpc>
                <a:spcPct val="90000"/>
              </a:lnSpc>
              <a:defRPr sz="3800" cap="all" spc="19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211" name="Body Level One…"/>
          <p:cNvSpPr txBox="1">
            <a:spLocks noGrp="1"/>
          </p:cNvSpPr>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4483596" y="6322218"/>
            <a:ext cx="185738" cy="2111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35" name="Body Level One…"/>
          <p:cNvSpPr txBox="1">
            <a:spLocks noGrp="1"/>
          </p:cNvSpPr>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86000" y="1905000"/>
            <a:ext cx="6035041" cy="2350008"/>
          </a:xfrm>
          <a:prstGeom prst="rect">
            <a:avLst/>
          </a:prstGeom>
        </p:spPr>
        <p:txBody>
          <a:bodyPr/>
          <a:lstStyle>
            <a:lvl1pPr>
              <a:defRPr sz="5400"/>
            </a:lvl1p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p:nvPr>
        </p:nvSpPr>
        <p:spPr>
          <a:xfrm>
            <a:off x="1344167" y="658368"/>
            <a:ext cx="3273554" cy="342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ody Level One…"/>
          <p:cNvSpPr txBox="1">
            <a:spLocks noGrp="1"/>
          </p:cNvSpPr>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13"/>
          </p:nvPr>
        </p:nvSpPr>
        <p:spPr>
          <a:xfrm>
            <a:off x="5029200" y="661976"/>
            <a:ext cx="3273553" cy="639763"/>
          </a:xfrm>
          <a:prstGeom prst="rect">
            <a:avLst/>
          </a:prstGeom>
        </p:spPr>
        <p:txBody>
          <a:bodyPr/>
          <a:lstStyle/>
          <a:p>
            <a:pPr marL="0" indent="0">
              <a:buSzTx/>
              <a:buNone/>
              <a:defRPr sz="2200"/>
            </a:pPr>
            <a:endParaR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blurRad="38100" dist="38100" dir="2700000" rotWithShape="0">
                    <a:srgbClr val="000000">
                      <a:alpha val="43137"/>
                    </a:srgbClr>
                  </a:outerShdw>
                </a:effectLst>
              </a:defRPr>
            </a:lvl1pPr>
          </a:lstStyle>
          <a:p>
            <a:r>
              <a:t>{</a:t>
            </a:r>
          </a:p>
        </p:txBody>
      </p:sp>
      <p:sp>
        <p:nvSpPr>
          <p:cNvPr id="81" name="Body Level One…"/>
          <p:cNvSpPr txBox="1">
            <a:spLocks noGrp="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endParaRPr/>
          </a:p>
        </p:txBody>
      </p:sp>
      <p:sp>
        <p:nvSpPr>
          <p:cNvPr id="83" name="Title Text"/>
          <p:cNvSpPr txBox="1">
            <a:spLocks noGrp="1"/>
          </p:cNvSpPr>
          <p:nvPr>
            <p:ph type="title"/>
          </p:nvPr>
        </p:nvSpPr>
        <p:spPr>
          <a:prstGeom prst="rect">
            <a:avLst/>
          </a:prstGeom>
        </p:spPr>
        <p:txBody>
          <a:body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Picture Placeholder 2"/>
          <p:cNvSpPr>
            <a:spLocks noGrp="1"/>
          </p:cNvSpPr>
          <p:nvPr>
            <p:ph type="pic" sz="half" idx="13"/>
          </p:nvPr>
        </p:nvSpPr>
        <p:spPr>
          <a:xfrm>
            <a:off x="1219200" y="612775"/>
            <a:ext cx="6705600" cy="2546986"/>
          </a:xfrm>
          <a:prstGeom prst="rect">
            <a:avLst/>
          </a:prstGeom>
          <a:effectLst>
            <a:outerShdw blurRad="152400" dist="317500" dir="5400000" rotWithShape="0">
              <a:srgbClr val="000000">
                <a:alpha val="15000"/>
              </a:srgbClr>
            </a:outerShdw>
          </a:effectLst>
        </p:spPr>
        <p:txBody>
          <a:bodyPr lIns="91439" rIns="91439" anchor="t">
            <a:noAutofit/>
          </a:bodyPr>
          <a:lstStyle/>
          <a:p>
            <a:endParaRPr/>
          </a:p>
        </p:txBody>
      </p:sp>
      <p:sp>
        <p:nvSpPr>
          <p:cNvPr id="92" name="Body Level One…"/>
          <p:cNvSpPr txBox="1">
            <a:spLocks noGrp="1"/>
          </p:cNvSpPr>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rcRect/>
          <a:stretch>
            <a:fillRect/>
          </a:stretch>
        </a:blipFill>
        <a:effectLst/>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endParaR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25-Years.jpg" descr="25-Years.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222"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What should we do?…"/>
          <p:cNvSpPr txBox="1">
            <a:spLocks noGrp="1"/>
          </p:cNvSpPr>
          <p:nvPr>
            <p:ph type="body" sz="half" idx="1"/>
          </p:nvPr>
        </p:nvSpPr>
        <p:spPr>
          <a:xfrm>
            <a:off x="347214" y="3122356"/>
            <a:ext cx="8449572" cy="1815472"/>
          </a:xfrm>
          <a:prstGeom prst="rect">
            <a:avLst/>
          </a:prstGeom>
        </p:spPr>
        <p:txBody>
          <a:bodyPr/>
          <a:lstStyle/>
          <a:p>
            <a:pPr defTabSz="390227">
              <a:defRPr sz="3400">
                <a:effectLst>
                  <a:outerShdw blurRad="25400" dist="12065" rotWithShape="0">
                    <a:srgbClr val="FFFFFF">
                      <a:alpha val="45000"/>
                    </a:srgbClr>
                  </a:outerShdw>
                </a:effectLst>
              </a:defRPr>
            </a:pPr>
            <a:r>
              <a:t>What will a growing </a:t>
            </a:r>
            <a:r>
              <a:rPr b="1"/>
              <a:t>awareness </a:t>
            </a:r>
            <a:r>
              <a:t>and </a:t>
            </a:r>
            <a:r>
              <a:rPr b="1"/>
              <a:t>confidence </a:t>
            </a:r>
            <a:r>
              <a:t>in those two things</a:t>
            </a:r>
          </a:p>
          <a:p>
            <a:pPr defTabSz="390227">
              <a:defRPr sz="3400">
                <a:effectLst>
                  <a:outerShdw blurRad="25400" dist="12065" rotWithShape="0">
                    <a:srgbClr val="FFFFFF">
                      <a:alpha val="45000"/>
                    </a:srgbClr>
                  </a:outerShdw>
                </a:effectLst>
              </a:defRPr>
            </a:pPr>
            <a:r>
              <a:t>(those first two keys) produce in a people?</a:t>
            </a:r>
          </a:p>
        </p:txBody>
      </p:sp>
      <p:sp>
        <p:nvSpPr>
          <p:cNvPr id="247" name="What should we do?…"/>
          <p:cNvSpPr txBox="1"/>
          <p:nvPr/>
        </p:nvSpPr>
        <p:spPr>
          <a:xfrm>
            <a:off x="1827534" y="1559486"/>
            <a:ext cx="5488932" cy="963434"/>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ormAutofit/>
          </a:bodyPr>
          <a:lstStyle/>
          <a:p>
            <a:pPr marL="206255" indent="-206255" defTabSz="410765">
              <a:lnSpc>
                <a:spcPct val="120000"/>
              </a:lnSpc>
              <a:buSzPct val="100000"/>
              <a:buChar char="•"/>
              <a:defRPr sz="2800" b="1" i="1">
                <a:solidFill>
                  <a:srgbClr val="4F5C3F"/>
                </a:solidFill>
                <a:effectLst>
                  <a:outerShdw blurRad="25400" dist="12700" rotWithShape="0">
                    <a:srgbClr val="FFFFFF">
                      <a:alpha val="45000"/>
                    </a:srgbClr>
                  </a:outerShdw>
                </a:effectLst>
                <a:latin typeface="Georgia"/>
                <a:ea typeface="Georgia"/>
                <a:cs typeface="Georgia"/>
                <a:sym typeface="Georgia"/>
              </a:defRPr>
            </a:pPr>
            <a:r>
              <a:t>Key #1: The Sovereign God</a:t>
            </a:r>
          </a:p>
          <a:p>
            <a:pPr marL="206255" indent="-206255" defTabSz="410765">
              <a:lnSpc>
                <a:spcPct val="120000"/>
              </a:lnSpc>
              <a:buSzPct val="100000"/>
              <a:buChar char="•"/>
              <a:defRPr sz="2800" b="1" i="1">
                <a:solidFill>
                  <a:srgbClr val="4F5C3F"/>
                </a:solidFill>
                <a:effectLst>
                  <a:outerShdw blurRad="25400" dist="12700" rotWithShape="0">
                    <a:srgbClr val="FFFFFF">
                      <a:alpha val="45000"/>
                    </a:srgbClr>
                  </a:outerShdw>
                </a:effectLst>
                <a:latin typeface="Georgia"/>
                <a:ea typeface="Georgia"/>
                <a:cs typeface="Georgia"/>
                <a:sym typeface="Georgia"/>
              </a:defRPr>
            </a:pPr>
            <a:r>
              <a:t>Key #2: The Risen Lord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2" name="21640928_10155782372900409_4576044450103893890_o.jpg" descr="21640928_10155782372900409_4576044450103893890_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5" name="IMG_6230.JPG" descr="IMG_62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8" name="IMG_5775.JPG" descr="IMG_57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grpSp>
        <p:nvGrpSpPr>
          <p:cNvPr id="263" name="IMG_6219.JPG"/>
          <p:cNvGrpSpPr/>
          <p:nvPr/>
        </p:nvGrpSpPr>
        <p:grpSpPr>
          <a:xfrm>
            <a:off x="101798" y="75910"/>
            <a:ext cx="5102660" cy="6706180"/>
            <a:chOff x="0" y="0"/>
            <a:chExt cx="5102659" cy="6706179"/>
          </a:xfrm>
        </p:grpSpPr>
        <p:pic>
          <p:nvPicPr>
            <p:cNvPr id="262" name="IMG_6219.JPG" descr="IMG_62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0" y="203200"/>
              <a:ext cx="4696260" cy="6261680"/>
            </a:xfrm>
            <a:prstGeom prst="rect">
              <a:avLst/>
            </a:prstGeom>
            <a:ln>
              <a:noFill/>
            </a:ln>
            <a:effectLst/>
          </p:spPr>
        </p:pic>
        <p:pic>
          <p:nvPicPr>
            <p:cNvPr id="261" name="IMG_6219.JPG" descr="IMG_6219.JPG"/>
            <p:cNvPicPr>
              <a:picLocks/>
            </p:cNvPicPr>
            <p:nvPr/>
          </p:nvPicPr>
          <p:blipFill>
            <a:blip r:embed="rId4">
              <a:extLst/>
            </a:blip>
            <a:stretch>
              <a:fillRect/>
            </a:stretch>
          </p:blipFill>
          <p:spPr>
            <a:xfrm>
              <a:off x="0" y="-1"/>
              <a:ext cx="5102660" cy="6706181"/>
            </a:xfrm>
            <a:prstGeom prst="rect">
              <a:avLst/>
            </a:prstGeom>
            <a:effectLst/>
          </p:spPr>
        </p:pic>
      </p:grpSp>
      <p:grpSp>
        <p:nvGrpSpPr>
          <p:cNvPr id="266" name="IMG_6220.JPG"/>
          <p:cNvGrpSpPr/>
          <p:nvPr/>
        </p:nvGrpSpPr>
        <p:grpSpPr>
          <a:xfrm>
            <a:off x="4384805" y="361442"/>
            <a:ext cx="4674363" cy="6135116"/>
            <a:chOff x="0" y="0"/>
            <a:chExt cx="4674361" cy="6135115"/>
          </a:xfrm>
        </p:grpSpPr>
        <p:pic>
          <p:nvPicPr>
            <p:cNvPr id="265" name="IMG_6220.JPG" descr="IMG_622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200" y="203200"/>
              <a:ext cx="4267962" cy="5690616"/>
            </a:xfrm>
            <a:prstGeom prst="rect">
              <a:avLst/>
            </a:prstGeom>
            <a:ln>
              <a:noFill/>
            </a:ln>
            <a:effectLst/>
          </p:spPr>
        </p:pic>
        <p:pic>
          <p:nvPicPr>
            <p:cNvPr id="264" name="IMG_6220.JPG" descr="IMG_6220.JPG"/>
            <p:cNvPicPr>
              <a:picLocks/>
            </p:cNvPicPr>
            <p:nvPr/>
          </p:nvPicPr>
          <p:blipFill>
            <a:blip r:embed="rId6">
              <a:extLst/>
            </a:blip>
            <a:stretch>
              <a:fillRect/>
            </a:stretch>
          </p:blipFill>
          <p:spPr>
            <a:xfrm>
              <a:off x="0" y="0"/>
              <a:ext cx="4674362" cy="613511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What should we do?…"/>
          <p:cNvSpPr txBox="1">
            <a:spLocks noGrp="1"/>
          </p:cNvSpPr>
          <p:nvPr>
            <p:ph type="body" sz="half" idx="1"/>
          </p:nvPr>
        </p:nvSpPr>
        <p:spPr>
          <a:xfrm>
            <a:off x="693289" y="1235338"/>
            <a:ext cx="3681315" cy="4387324"/>
          </a:xfrm>
          <a:prstGeom prst="rect">
            <a:avLst/>
          </a:prstGeom>
        </p:spPr>
        <p:txBody>
          <a:bodyPr/>
          <a:lstStyle/>
          <a:p>
            <a:pPr marL="206255" indent="-206255" algn="l">
              <a:buSzPct val="100000"/>
              <a:buChar char="•"/>
              <a:defRPr sz="2800" b="1"/>
            </a:pPr>
            <a:endParaRPr/>
          </a:p>
          <a:p>
            <a:pPr algn="l">
              <a:defRPr sz="2800" b="1" u="sng"/>
            </a:pPr>
            <a:r>
              <a:t>Three activities</a:t>
            </a:r>
          </a:p>
          <a:p>
            <a:pPr algn="l">
              <a:defRPr sz="2800" b="1" u="sng"/>
            </a:pPr>
            <a:r>
              <a:t>in Acts 1</a:t>
            </a:r>
          </a:p>
          <a:p>
            <a:pPr marL="206255" indent="-206255" algn="l">
              <a:buSzPct val="100000"/>
              <a:buChar char="•"/>
              <a:defRPr sz="2800" b="1" u="sng"/>
            </a:pPr>
            <a:endParaRPr/>
          </a:p>
          <a:p>
            <a:pPr marL="206255" indent="-206255" algn="l">
              <a:buSzPct val="100000"/>
              <a:buChar char="•"/>
              <a:defRPr sz="2800"/>
            </a:pPr>
            <a:r>
              <a:t>Confident Waiting</a:t>
            </a:r>
          </a:p>
          <a:p>
            <a:pPr marL="206255" indent="-206255" algn="l">
              <a:buSzPct val="100000"/>
              <a:buChar char="•"/>
              <a:defRPr sz="2800"/>
            </a:pPr>
            <a:r>
              <a:t>Informed Obedience</a:t>
            </a:r>
          </a:p>
          <a:p>
            <a:pPr marL="206255" indent="-206255" algn="l">
              <a:buSzPct val="100000"/>
              <a:buChar char="•"/>
              <a:defRPr sz="2800"/>
            </a:pPr>
            <a:r>
              <a:t>Dependent Prayer</a:t>
            </a:r>
          </a:p>
        </p:txBody>
      </p:sp>
      <p:pic>
        <p:nvPicPr>
          <p:cNvPr id="269" name="33754-bible1200.800w.tn.jpg" descr="33754-bible1200.800w.t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96060" y="1040209"/>
            <a:ext cx="4761212" cy="4777741"/>
          </a:xfrm>
          <a:prstGeom prst="rect">
            <a:avLst/>
          </a:prstGeom>
          <a:ln w="25400">
            <a:solidFill>
              <a:srgbClr val="DDDDDD"/>
            </a:solidFill>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What should we do?…"/>
          <p:cNvSpPr txBox="1">
            <a:spLocks noGrp="1"/>
          </p:cNvSpPr>
          <p:nvPr>
            <p:ph type="body" sz="half" idx="1"/>
          </p:nvPr>
        </p:nvSpPr>
        <p:spPr>
          <a:xfrm>
            <a:off x="693289" y="1235338"/>
            <a:ext cx="3681315" cy="4387324"/>
          </a:xfrm>
          <a:prstGeom prst="rect">
            <a:avLst/>
          </a:prstGeom>
        </p:spPr>
        <p:txBody>
          <a:bodyPr/>
          <a:lstStyle/>
          <a:p>
            <a:pPr marL="206255" indent="-206255" algn="l">
              <a:buSzPct val="100000"/>
              <a:buChar char="•"/>
              <a:defRPr sz="2800" b="1"/>
            </a:pPr>
            <a:endParaRPr/>
          </a:p>
          <a:p>
            <a:pPr algn="l">
              <a:defRPr sz="2800" b="1" u="sng"/>
            </a:pPr>
            <a:r>
              <a:t>Three activities</a:t>
            </a:r>
          </a:p>
          <a:p>
            <a:pPr algn="l">
              <a:defRPr sz="2800" b="1" u="sng"/>
            </a:pPr>
            <a:r>
              <a:t>in Acts 1</a:t>
            </a:r>
          </a:p>
          <a:p>
            <a:pPr marL="206255" indent="-206255" algn="l">
              <a:buSzPct val="100000"/>
              <a:buChar char="•"/>
              <a:defRPr sz="2800" b="1" u="sng"/>
            </a:pPr>
            <a:endParaRPr/>
          </a:p>
          <a:p>
            <a:pPr marL="206255" indent="-206255" algn="l">
              <a:buSzPct val="100000"/>
              <a:buChar char="•"/>
              <a:defRPr sz="2800"/>
            </a:pPr>
            <a:r>
              <a:t>Confident Waiting</a:t>
            </a:r>
          </a:p>
          <a:p>
            <a:pPr marL="206255" indent="-206255" algn="l">
              <a:buSzPct val="100000"/>
              <a:buChar char="•"/>
              <a:defRPr sz="2800"/>
            </a:pPr>
            <a:r>
              <a:t> </a:t>
            </a:r>
          </a:p>
          <a:p>
            <a:pPr marL="206255" indent="-206255" algn="l">
              <a:buSzPct val="100000"/>
              <a:buChar char="•"/>
              <a:defRPr sz="2800"/>
            </a:pPr>
            <a:r>
              <a:t> </a:t>
            </a:r>
          </a:p>
        </p:txBody>
      </p:sp>
      <p:pic>
        <p:nvPicPr>
          <p:cNvPr id="274" name="33754-bible1200.800w.tn.jpg" descr="33754-bible1200.800w.t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96060" y="1040209"/>
            <a:ext cx="4761212" cy="4777741"/>
          </a:xfrm>
          <a:prstGeom prst="rect">
            <a:avLst/>
          </a:prstGeom>
          <a:ln w="25400">
            <a:solidFill>
              <a:srgbClr val="DDDDDD"/>
            </a:solidFill>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acts 1:4-5"/>
          <p:cNvSpPr txBox="1">
            <a:spLocks noGrp="1"/>
          </p:cNvSpPr>
          <p:nvPr>
            <p:ph type="title"/>
          </p:nvPr>
        </p:nvSpPr>
        <p:spPr>
          <a:prstGeom prst="rect">
            <a:avLst/>
          </a:prstGeom>
        </p:spPr>
        <p:txBody>
          <a:bodyPr/>
          <a:lstStyle/>
          <a:p>
            <a:r>
              <a:t>acts 1:4-5</a:t>
            </a:r>
          </a:p>
        </p:txBody>
      </p:sp>
      <p:sp>
        <p:nvSpPr>
          <p:cNvPr id="277" name="And while staying with them he ordered them not to depart from Jerusalem, but to wait for the promise of the Father, which, he said, “you heard from me; for John baptized with water, but you will be baptized with the Holy Spirit not many days from now.”"/>
          <p:cNvSpPr txBox="1">
            <a:spLocks noGrp="1"/>
          </p:cNvSpPr>
          <p:nvPr>
            <p:ph type="body" idx="1"/>
          </p:nvPr>
        </p:nvSpPr>
        <p:spPr>
          <a:xfrm>
            <a:off x="290165" y="1599604"/>
            <a:ext cx="8563670" cy="5032227"/>
          </a:xfrm>
          <a:prstGeom prst="rect">
            <a:avLst/>
          </a:prstGeom>
        </p:spPr>
        <p:txBody>
          <a:bodyPr/>
          <a:lstStyle>
            <a:lvl1pPr marL="0" indent="0" algn="ctr">
              <a:buSzTx/>
              <a:buNone/>
              <a:defRPr sz="2800"/>
            </a:lvl1pPr>
          </a:lstStyle>
          <a:p>
            <a:r>
              <a:t>And while staying with them he ordered them not to depart from Jerusalem, but to wait for the promise of the Father, which, he said, “you heard from me; for John baptized with water, but you will be baptized with the Holy Spirit not many days from now.”</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acts 2:1-4"/>
          <p:cNvSpPr txBox="1">
            <a:spLocks noGrp="1"/>
          </p:cNvSpPr>
          <p:nvPr>
            <p:ph type="title"/>
          </p:nvPr>
        </p:nvSpPr>
        <p:spPr>
          <a:prstGeom prst="rect">
            <a:avLst/>
          </a:prstGeom>
        </p:spPr>
        <p:txBody>
          <a:bodyPr/>
          <a:lstStyle/>
          <a:p>
            <a:r>
              <a:t>acts 2:1-4</a:t>
            </a:r>
          </a:p>
        </p:txBody>
      </p:sp>
      <p:sp>
        <p:nvSpPr>
          <p:cNvPr id="280" name="When the day of Pentecost arrived, they were all together in one place. And suddenly there came from heaven a sound like a mighty rushing wind, and it filled the entire house where they were sitting. And divided tongues as of fire appeared to them and rested on each one of them. And they were all filled with the Holy Spirit and began to speak in other tongues as the Spirit gave them utterance."/>
          <p:cNvSpPr txBox="1">
            <a:spLocks noGrp="1"/>
          </p:cNvSpPr>
          <p:nvPr>
            <p:ph type="body" idx="1"/>
          </p:nvPr>
        </p:nvSpPr>
        <p:spPr>
          <a:xfrm>
            <a:off x="290165" y="1599604"/>
            <a:ext cx="8563670" cy="5032227"/>
          </a:xfrm>
          <a:prstGeom prst="rect">
            <a:avLst/>
          </a:prstGeom>
        </p:spPr>
        <p:txBody>
          <a:bodyPr/>
          <a:lstStyle>
            <a:lvl1pPr marL="0" indent="0" algn="ctr">
              <a:buSzTx/>
              <a:buNone/>
              <a:defRPr sz="2800"/>
            </a:lvl1pPr>
          </a:lstStyle>
          <a:p>
            <a:r>
              <a:t>When the day of Pentecost arrived, they were all together in one place. And suddenly there came from heaven a sound like a mighty rushing wind, and it filled the entire house where they were sitting. And divided tongues as of fire appeared to them and rested on each one of them. And they were all filled with the Holy Spirit and began to speak in other tongues as the Spirit gave them utterance.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What should we do?…"/>
          <p:cNvSpPr txBox="1">
            <a:spLocks noGrp="1"/>
          </p:cNvSpPr>
          <p:nvPr>
            <p:ph type="body" sz="half" idx="1"/>
          </p:nvPr>
        </p:nvSpPr>
        <p:spPr>
          <a:xfrm>
            <a:off x="347214" y="2166483"/>
            <a:ext cx="8449572" cy="2525034"/>
          </a:xfrm>
          <a:prstGeom prst="rect">
            <a:avLst/>
          </a:prstGeom>
        </p:spPr>
        <p:txBody>
          <a:bodyPr>
            <a:normAutofit lnSpcReduction="10000"/>
          </a:bodyPr>
          <a:lstStyle>
            <a:lvl1pPr defTabSz="390227">
              <a:defRPr sz="3400">
                <a:effectLst>
                  <a:outerShdw blurRad="25400" dist="12065" rotWithShape="0">
                    <a:srgbClr val="FFFFFF">
                      <a:alpha val="45000"/>
                    </a:srgbClr>
                  </a:outerShdw>
                </a:effectLst>
              </a:defRPr>
            </a:lvl1pPr>
          </a:lstStyle>
          <a:p>
            <a:r>
              <a:t>Second only to suffering, waiting may be the greatest teacher and trainer in godliness and maturity and genuine spirituality most of us ever encounter.</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What should we do?…"/>
          <p:cNvSpPr txBox="1">
            <a:spLocks noGrp="1"/>
          </p:cNvSpPr>
          <p:nvPr>
            <p:ph type="body" sz="half" idx="1"/>
          </p:nvPr>
        </p:nvSpPr>
        <p:spPr>
          <a:xfrm>
            <a:off x="693289" y="1235338"/>
            <a:ext cx="3681315" cy="4387324"/>
          </a:xfrm>
          <a:prstGeom prst="rect">
            <a:avLst/>
          </a:prstGeom>
        </p:spPr>
        <p:txBody>
          <a:bodyPr/>
          <a:lstStyle/>
          <a:p>
            <a:pPr marL="206255" indent="-206255" algn="l">
              <a:buSzPct val="100000"/>
              <a:buChar char="•"/>
              <a:defRPr sz="2800" b="1"/>
            </a:pPr>
            <a:endParaRPr/>
          </a:p>
          <a:p>
            <a:pPr algn="l">
              <a:defRPr sz="2800" b="1" u="sng"/>
            </a:pPr>
            <a:r>
              <a:t>Three activities</a:t>
            </a:r>
          </a:p>
          <a:p>
            <a:pPr algn="l">
              <a:defRPr sz="2800" b="1" u="sng"/>
            </a:pPr>
            <a:r>
              <a:t>in Acts 1</a:t>
            </a:r>
          </a:p>
          <a:p>
            <a:pPr marL="206255" indent="-206255" algn="l">
              <a:buSzPct val="100000"/>
              <a:buChar char="•"/>
              <a:defRPr sz="2800" b="1" u="sng"/>
            </a:pPr>
            <a:endParaRPr/>
          </a:p>
          <a:p>
            <a:pPr marL="206255" indent="-206255" algn="l">
              <a:buSzPct val="100000"/>
              <a:buChar char="•"/>
              <a:defRPr sz="2800"/>
            </a:pPr>
            <a:r>
              <a:t>Confident Waiting</a:t>
            </a:r>
          </a:p>
          <a:p>
            <a:pPr marL="206255" indent="-206255" algn="l">
              <a:buSzPct val="100000"/>
              <a:buChar char="•"/>
              <a:defRPr sz="2800"/>
            </a:pPr>
            <a:r>
              <a:t>Informed Obedience</a:t>
            </a:r>
          </a:p>
          <a:p>
            <a:pPr marL="206255" indent="-206255" algn="l">
              <a:buSzPct val="100000"/>
              <a:buChar char="•"/>
              <a:defRPr sz="2800"/>
            </a:pPr>
            <a:r>
              <a:t> </a:t>
            </a:r>
          </a:p>
        </p:txBody>
      </p:sp>
      <p:pic>
        <p:nvPicPr>
          <p:cNvPr id="287" name="33754-bible1200.800w.tn.jpg" descr="33754-bible1200.800w.t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96060" y="1040209"/>
            <a:ext cx="4761212" cy="4777741"/>
          </a:xfrm>
          <a:prstGeom prst="rect">
            <a:avLst/>
          </a:prstGeom>
          <a:ln w="25400">
            <a:solidFill>
              <a:srgbClr val="DDDDDD"/>
            </a:solidFill>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cts 1:16"/>
          <p:cNvSpPr txBox="1">
            <a:spLocks noGrp="1"/>
          </p:cNvSpPr>
          <p:nvPr>
            <p:ph type="title"/>
          </p:nvPr>
        </p:nvSpPr>
        <p:spPr>
          <a:prstGeom prst="rect">
            <a:avLst/>
          </a:prstGeom>
        </p:spPr>
        <p:txBody>
          <a:bodyPr/>
          <a:lstStyle/>
          <a:p>
            <a:r>
              <a:t>acts 1:16</a:t>
            </a:r>
          </a:p>
        </p:txBody>
      </p:sp>
      <p:sp>
        <p:nvSpPr>
          <p:cNvPr id="290" name="Brothers, the Scripture had to be fulfilled, which the Holy Spirit spoke beforehand by the mouth of David concerning Judas."/>
          <p:cNvSpPr txBox="1">
            <a:spLocks noGrp="1"/>
          </p:cNvSpPr>
          <p:nvPr>
            <p:ph type="body" idx="1"/>
          </p:nvPr>
        </p:nvSpPr>
        <p:spPr>
          <a:xfrm>
            <a:off x="290165" y="1599604"/>
            <a:ext cx="8563670" cy="5032227"/>
          </a:xfrm>
          <a:prstGeom prst="rect">
            <a:avLst/>
          </a:prstGeom>
        </p:spPr>
        <p:txBody>
          <a:bodyPr/>
          <a:lstStyle>
            <a:lvl1pPr marL="0" indent="0" algn="ctr">
              <a:buSzTx/>
              <a:buNone/>
              <a:defRPr sz="2800"/>
            </a:lvl1pPr>
          </a:lstStyle>
          <a:p>
            <a:r>
              <a:t>Brothers, the Scripture had to be fulfilled, which the Holy Spirit spoke beforehand by the mouth of David concerning Judas.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acts 1:20"/>
          <p:cNvSpPr txBox="1">
            <a:spLocks noGrp="1"/>
          </p:cNvSpPr>
          <p:nvPr>
            <p:ph type="title"/>
          </p:nvPr>
        </p:nvSpPr>
        <p:spPr>
          <a:prstGeom prst="rect">
            <a:avLst/>
          </a:prstGeom>
        </p:spPr>
        <p:txBody>
          <a:bodyPr/>
          <a:lstStyle/>
          <a:p>
            <a:r>
              <a:t>acts 1:20</a:t>
            </a:r>
          </a:p>
        </p:txBody>
      </p:sp>
      <p:sp>
        <p:nvSpPr>
          <p:cNvPr id="293" name="“For it is written in the Book of Psalms,…"/>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“For it is written in the Book of Psalms,</a:t>
            </a:r>
          </a:p>
          <a:p>
            <a:pPr marL="0" indent="0" algn="ctr">
              <a:spcBef>
                <a:spcPts val="0"/>
              </a:spcBef>
              <a:buSzTx/>
              <a:buNone/>
              <a:defRPr sz="2800"/>
            </a:pPr>
            <a:r>
              <a:t>“‘May his camp become desolate,</a:t>
            </a:r>
          </a:p>
          <a:p>
            <a:pPr marL="0" indent="0" algn="ctr">
              <a:spcBef>
                <a:spcPts val="0"/>
              </a:spcBef>
              <a:buSzTx/>
              <a:buNone/>
              <a:defRPr sz="2800"/>
            </a:pPr>
            <a:r>
              <a:t>    and let there be no one to dwell in it’;</a:t>
            </a:r>
          </a:p>
          <a:p>
            <a:pPr marL="0" indent="0" algn="ctr">
              <a:spcBef>
                <a:spcPts val="0"/>
              </a:spcBef>
              <a:buSzTx/>
              <a:buNone/>
              <a:defRPr sz="2800"/>
            </a:pPr>
            <a:r>
              <a:t>and</a:t>
            </a:r>
          </a:p>
          <a:p>
            <a:pPr marL="0" indent="0" algn="ctr">
              <a:spcBef>
                <a:spcPts val="0"/>
              </a:spcBef>
              <a:buSzTx/>
              <a:buNone/>
              <a:defRPr sz="2800"/>
            </a:pPr>
            <a:r>
              <a:t>‘Let another take his office.’”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acts 1:23-26"/>
          <p:cNvSpPr txBox="1">
            <a:spLocks noGrp="1"/>
          </p:cNvSpPr>
          <p:nvPr>
            <p:ph type="title"/>
          </p:nvPr>
        </p:nvSpPr>
        <p:spPr>
          <a:prstGeom prst="rect">
            <a:avLst/>
          </a:prstGeom>
        </p:spPr>
        <p:txBody>
          <a:bodyPr/>
          <a:lstStyle/>
          <a:p>
            <a:r>
              <a:t>acts 1:23-26</a:t>
            </a:r>
          </a:p>
        </p:txBody>
      </p:sp>
      <p:sp>
        <p:nvSpPr>
          <p:cNvPr id="296" name="And they put forward two, Joseph called Barsabbas, who was also called Justus, and Matthias. And they prayed and said, “You, Lord, who know the hearts of all, show which one of these two you have chosen to take the place in this ministry and apostleship from which Judas turned aside to go to his own place.” And they cast lots for them …"/>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they put forward two, Joseph called Barsabbas, who was also called Justus, and Matthias. And they prayed and said, “You, Lord, who know the hearts of all, show which one of these two you have chosen to take the place in this ministry and apostleship from which Judas turned aside to go to his own place.” And they cast lots for them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What should we do?…"/>
          <p:cNvSpPr txBox="1">
            <a:spLocks noGrp="1"/>
          </p:cNvSpPr>
          <p:nvPr>
            <p:ph type="body" sz="half" idx="1"/>
          </p:nvPr>
        </p:nvSpPr>
        <p:spPr>
          <a:xfrm>
            <a:off x="693289" y="1235338"/>
            <a:ext cx="3681315" cy="4387324"/>
          </a:xfrm>
          <a:prstGeom prst="rect">
            <a:avLst/>
          </a:prstGeom>
        </p:spPr>
        <p:txBody>
          <a:bodyPr/>
          <a:lstStyle/>
          <a:p>
            <a:pPr marL="206255" indent="-206255" algn="l">
              <a:buSzPct val="100000"/>
              <a:buChar char="•"/>
              <a:defRPr sz="2800" b="1"/>
            </a:pPr>
            <a:endParaRPr/>
          </a:p>
          <a:p>
            <a:pPr algn="l">
              <a:defRPr sz="2800" b="1" u="sng"/>
            </a:pPr>
            <a:r>
              <a:t>Three activities</a:t>
            </a:r>
          </a:p>
          <a:p>
            <a:pPr algn="l">
              <a:defRPr sz="2800" b="1" u="sng"/>
            </a:pPr>
            <a:r>
              <a:t>in Acts 1</a:t>
            </a:r>
          </a:p>
          <a:p>
            <a:pPr marL="206255" indent="-206255" algn="l">
              <a:buSzPct val="100000"/>
              <a:buChar char="•"/>
              <a:defRPr sz="2800" b="1" u="sng"/>
            </a:pPr>
            <a:endParaRPr/>
          </a:p>
          <a:p>
            <a:pPr marL="206255" indent="-206255" algn="l">
              <a:buSzPct val="100000"/>
              <a:buChar char="•"/>
              <a:defRPr sz="2800"/>
            </a:pPr>
            <a:r>
              <a:t>Confident Waiting</a:t>
            </a:r>
          </a:p>
          <a:p>
            <a:pPr marL="206255" indent="-206255" algn="l">
              <a:buSzPct val="100000"/>
              <a:buChar char="•"/>
              <a:defRPr sz="2800"/>
            </a:pPr>
            <a:r>
              <a:t>Informed Obedience</a:t>
            </a:r>
          </a:p>
          <a:p>
            <a:pPr marL="206255" indent="-206255" algn="l">
              <a:buSzPct val="100000"/>
              <a:buChar char="•"/>
              <a:defRPr sz="2800"/>
            </a:pPr>
            <a:r>
              <a:t>Dependent Prayer</a:t>
            </a:r>
          </a:p>
        </p:txBody>
      </p:sp>
      <p:pic>
        <p:nvPicPr>
          <p:cNvPr id="301" name="33754-bible1200.800w.tn.jpg" descr="33754-bible1200.800w.t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96060" y="1040209"/>
            <a:ext cx="4761212" cy="4777741"/>
          </a:xfrm>
          <a:prstGeom prst="rect">
            <a:avLst/>
          </a:prstGeom>
          <a:ln w="25400">
            <a:solidFill>
              <a:srgbClr val="DDDDDD"/>
            </a:solidFill>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acts 1:14"/>
          <p:cNvSpPr txBox="1">
            <a:spLocks noGrp="1"/>
          </p:cNvSpPr>
          <p:nvPr>
            <p:ph type="title"/>
          </p:nvPr>
        </p:nvSpPr>
        <p:spPr>
          <a:prstGeom prst="rect">
            <a:avLst/>
          </a:prstGeom>
        </p:spPr>
        <p:txBody>
          <a:bodyPr/>
          <a:lstStyle/>
          <a:p>
            <a:r>
              <a:t>acts 1:14</a:t>
            </a:r>
          </a:p>
        </p:txBody>
      </p:sp>
      <p:sp>
        <p:nvSpPr>
          <p:cNvPr id="304" name="All these with one accord were devoting themselves to prayer, together …"/>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All these with one accord were devoting themselves to prayer, together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27" name="21640928_10155782372900409_4576044450103893890_o.jpg" descr="21640928_10155782372900409_4576044450103893890_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acts 1:20"/>
          <p:cNvSpPr txBox="1">
            <a:spLocks noGrp="1"/>
          </p:cNvSpPr>
          <p:nvPr>
            <p:ph type="title"/>
          </p:nvPr>
        </p:nvSpPr>
        <p:spPr>
          <a:prstGeom prst="rect">
            <a:avLst/>
          </a:prstGeom>
        </p:spPr>
        <p:txBody>
          <a:bodyPr/>
          <a:lstStyle/>
          <a:p>
            <a:r>
              <a:t>acts 1:20</a:t>
            </a:r>
          </a:p>
        </p:txBody>
      </p:sp>
      <p:sp>
        <p:nvSpPr>
          <p:cNvPr id="307" name="“For it is written in the Book of Psalms,…"/>
          <p:cNvSpPr txBox="1">
            <a:spLocks noGrp="1"/>
          </p:cNvSpPr>
          <p:nvPr>
            <p:ph type="body" idx="1"/>
          </p:nvPr>
        </p:nvSpPr>
        <p:spPr>
          <a:xfrm>
            <a:off x="290165" y="1599604"/>
            <a:ext cx="8563670" cy="5032227"/>
          </a:xfrm>
          <a:prstGeom prst="rect">
            <a:avLst/>
          </a:prstGeom>
        </p:spPr>
        <p:txBody>
          <a:bodyPr/>
          <a:lstStyle/>
          <a:p>
            <a:pPr marL="0" indent="0" algn="ctr">
              <a:spcBef>
                <a:spcPts val="0"/>
              </a:spcBef>
              <a:buSzTx/>
              <a:buNone/>
              <a:defRPr sz="2800"/>
            </a:pPr>
            <a:r>
              <a:t>“For it is written in the Book of Psalms,</a:t>
            </a:r>
          </a:p>
          <a:p>
            <a:pPr marL="0" indent="0" algn="ctr">
              <a:spcBef>
                <a:spcPts val="0"/>
              </a:spcBef>
              <a:buSzTx/>
              <a:buNone/>
              <a:defRPr sz="2800"/>
            </a:pPr>
            <a:r>
              <a:t>“‘May his camp become desolate,</a:t>
            </a:r>
          </a:p>
          <a:p>
            <a:pPr marL="0" indent="0" algn="ctr">
              <a:spcBef>
                <a:spcPts val="0"/>
              </a:spcBef>
              <a:buSzTx/>
              <a:buNone/>
              <a:defRPr sz="2800"/>
            </a:pPr>
            <a:r>
              <a:t>    and let there be no one to dwell in it’;</a:t>
            </a:r>
          </a:p>
          <a:p>
            <a:pPr marL="0" indent="0" algn="ctr">
              <a:spcBef>
                <a:spcPts val="0"/>
              </a:spcBef>
              <a:buSzTx/>
              <a:buNone/>
              <a:defRPr sz="2800"/>
            </a:pPr>
            <a:r>
              <a:t>and</a:t>
            </a:r>
          </a:p>
          <a:p>
            <a:pPr marL="0" indent="0" algn="ctr">
              <a:spcBef>
                <a:spcPts val="0"/>
              </a:spcBef>
              <a:buSzTx/>
              <a:buNone/>
              <a:defRPr sz="2800"/>
            </a:pPr>
            <a:r>
              <a:t>‘Let another take his office.’”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What should we do?…"/>
          <p:cNvSpPr txBox="1">
            <a:spLocks noGrp="1"/>
          </p:cNvSpPr>
          <p:nvPr>
            <p:ph type="body" sz="half" idx="1"/>
          </p:nvPr>
        </p:nvSpPr>
        <p:spPr>
          <a:xfrm>
            <a:off x="347214" y="2512607"/>
            <a:ext cx="8449572" cy="1832786"/>
          </a:xfrm>
          <a:prstGeom prst="rect">
            <a:avLst/>
          </a:prstGeom>
        </p:spPr>
        <p:txBody>
          <a:bodyPr/>
          <a:lstStyle/>
          <a:p>
            <a:pPr defTabSz="390227">
              <a:defRPr sz="3400">
                <a:effectLst>
                  <a:outerShdw blurRad="25400" dist="12065" rotWithShape="0">
                    <a:srgbClr val="FFFFFF">
                      <a:alpha val="45000"/>
                    </a:srgbClr>
                  </a:outerShdw>
                </a:effectLst>
              </a:defRPr>
            </a:pPr>
            <a:r>
              <a:t> “I have a great need for God, and I have a great God for my need.”</a:t>
            </a:r>
          </a:p>
          <a:p>
            <a:pPr defTabSz="390227">
              <a:defRPr sz="3400" b="1">
                <a:effectLst>
                  <a:outerShdw blurRad="25400" dist="12065" rotWithShape="0">
                    <a:srgbClr val="FFFFFF">
                      <a:alpha val="45000"/>
                    </a:srgbClr>
                  </a:outerShdw>
                </a:effectLst>
              </a:defRPr>
            </a:pPr>
            <a:r>
              <a:t>-Charles Spurgeon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25-Years.jpg" descr="25-Years.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314"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acts 1:12-26"/>
          <p:cNvSpPr txBox="1">
            <a:spLocks noGrp="1"/>
          </p:cNvSpPr>
          <p:nvPr>
            <p:ph type="title"/>
          </p:nvPr>
        </p:nvSpPr>
        <p:spPr>
          <a:prstGeom prst="rect">
            <a:avLst/>
          </a:prstGeom>
        </p:spPr>
        <p:txBody>
          <a:bodyPr/>
          <a:lstStyle/>
          <a:p>
            <a:r>
              <a:t>acts 1:12-26</a:t>
            </a:r>
          </a:p>
        </p:txBody>
      </p:sp>
      <p:sp>
        <p:nvSpPr>
          <p:cNvPr id="232" name="Then they returned to Jerusalem from the mount called Olivet, which is near Jerusalem, a Sabbath day's journey away. And when they had entered, they went up to the upper room, where they were staying, Peter and John and James and Andrew, Philip and Thomas, Bartholomew and Matthew, James the son of Alphaeus and Simon the Zealot and Judas the son of James. All these with one accord were devoting themselves to prayer, together with the women and Mary the mother of Jesus, and his brothers. In those days Peter stood up among the brothers (the company of persons was in all about 120) and said, “Brothers, the Scripture had to be fulfilled, which the Holy Spirit spoke beforehand by the mouth of David concerning Judas …"/>
          <p:cNvSpPr txBox="1">
            <a:spLocks noGrp="1"/>
          </p:cNvSpPr>
          <p:nvPr>
            <p:ph type="body" idx="1"/>
          </p:nvPr>
        </p:nvSpPr>
        <p:spPr>
          <a:xfrm>
            <a:off x="290165" y="1599604"/>
            <a:ext cx="8563670" cy="5032227"/>
          </a:xfrm>
          <a:prstGeom prst="rect">
            <a:avLst/>
          </a:prstGeom>
        </p:spPr>
        <p:txBody>
          <a:bodyPr/>
          <a:lstStyle>
            <a:lvl1pPr marL="0" indent="0" defTabSz="345043">
              <a:spcBef>
                <a:spcPts val="3000"/>
              </a:spcBef>
              <a:buSzTx/>
              <a:buNone/>
              <a:defRPr sz="2351">
                <a:effectLst>
                  <a:outerShdw blurRad="21336" dist="10668" rotWithShape="0">
                    <a:srgbClr val="FFFFFF">
                      <a:alpha val="45000"/>
                    </a:srgbClr>
                  </a:outerShdw>
                </a:effectLst>
              </a:defRPr>
            </a:lvl1pPr>
          </a:lstStyle>
          <a:p>
            <a:r>
              <a:t>Then they returned to Jerusalem from the mount called Olivet, which is near Jerusalem, a Sabbath day's journey away. And when they had entered, they went up to the upper room, where they were staying, Peter and John and James and Andrew, Philip and Thomas, Bartholomew and Matthew, James the son of Alphaeus and Simon the Zealot and Judas the son of James. All these with one accord were devoting themselves to prayer, together with the women and Mary the mother of Jesus, and his brothers. In those days Peter stood up among the brothers (the company of persons was in all about 120) and said, “Brothers, the Scripture had to be fulfilled, which the Holy Spirit spoke beforehand by the mouth of David concerning Judas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cts 1:12-26"/>
          <p:cNvSpPr txBox="1">
            <a:spLocks noGrp="1"/>
          </p:cNvSpPr>
          <p:nvPr>
            <p:ph type="title"/>
          </p:nvPr>
        </p:nvSpPr>
        <p:spPr>
          <a:prstGeom prst="rect">
            <a:avLst/>
          </a:prstGeom>
        </p:spPr>
        <p:txBody>
          <a:bodyPr/>
          <a:lstStyle/>
          <a:p>
            <a:r>
              <a:t>acts 1:12-26</a:t>
            </a:r>
          </a:p>
        </p:txBody>
      </p:sp>
      <p:sp>
        <p:nvSpPr>
          <p:cNvPr id="235" name="… who became a guide to those who arrested Jesus. For he was numbered among us and was allotted his share in this ministry.” (Now this man acquired a field with the reward of his wickedness, and falling headlong he burst open in the middle and all his bowels gushed out. And it became known to all the inhabitants of Jerusalem, so that the field was called in their own language Akeldama, that is, Field of Blood.) “For it is written in the Book of Psalms,…"/>
          <p:cNvSpPr txBox="1">
            <a:spLocks noGrp="1"/>
          </p:cNvSpPr>
          <p:nvPr>
            <p:ph type="body" idx="1"/>
          </p:nvPr>
        </p:nvSpPr>
        <p:spPr>
          <a:xfrm>
            <a:off x="290165" y="1599604"/>
            <a:ext cx="8563670" cy="5032227"/>
          </a:xfrm>
          <a:prstGeom prst="rect">
            <a:avLst/>
          </a:prstGeom>
        </p:spPr>
        <p:txBody>
          <a:bodyPr/>
          <a:lstStyle/>
          <a:p>
            <a:pPr marL="0" indent="0" defTabSz="357366">
              <a:spcBef>
                <a:spcPts val="0"/>
              </a:spcBef>
              <a:buSzTx/>
              <a:buNone/>
              <a:defRPr sz="2436">
                <a:effectLst>
                  <a:outerShdw blurRad="22098" dist="11049" rotWithShape="0">
                    <a:srgbClr val="FFFFFF">
                      <a:alpha val="45000"/>
                    </a:srgbClr>
                  </a:outerShdw>
                </a:effectLst>
              </a:defRPr>
            </a:pPr>
            <a:r>
              <a:t>… who became a guide to those who arrested Jesus. For he was numbered among us and was allotted his share in this ministry.” (Now this man acquired a field with the reward of his wickedness, and falling headlong he burst open in the middle and all his bowels gushed out. And it became known to all the inhabitants of Jerusalem, so that the field was called in their own language Akeldama, that is, Field of Blood.) “For it is written in the Book of Psalms,</a:t>
            </a:r>
          </a:p>
          <a:p>
            <a:pPr marL="0" lvl="2" indent="397763" defTabSz="357366">
              <a:spcBef>
                <a:spcPts val="0"/>
              </a:spcBef>
              <a:buSzTx/>
              <a:buNone/>
              <a:defRPr sz="2436">
                <a:effectLst>
                  <a:outerShdw blurRad="22098" dist="11049" rotWithShape="0">
                    <a:srgbClr val="FFFFFF">
                      <a:alpha val="45000"/>
                    </a:srgbClr>
                  </a:outerShdw>
                </a:effectLst>
              </a:defRPr>
            </a:pPr>
            <a:r>
              <a:t>“‘May his camp become desolate,</a:t>
            </a:r>
          </a:p>
          <a:p>
            <a:pPr marL="0" lvl="2" indent="397763" defTabSz="357366">
              <a:spcBef>
                <a:spcPts val="0"/>
              </a:spcBef>
              <a:buSzTx/>
              <a:buNone/>
              <a:defRPr sz="2436">
                <a:effectLst>
                  <a:outerShdw blurRad="22098" dist="11049" rotWithShape="0">
                    <a:srgbClr val="FFFFFF">
                      <a:alpha val="45000"/>
                    </a:srgbClr>
                  </a:outerShdw>
                </a:effectLst>
              </a:defRPr>
            </a:pPr>
            <a:r>
              <a:t>and let there be no one to dwell in it’;</a:t>
            </a:r>
          </a:p>
          <a:p>
            <a:pPr marL="0" indent="0" defTabSz="357366">
              <a:spcBef>
                <a:spcPts val="0"/>
              </a:spcBef>
              <a:buSzTx/>
              <a:buNone/>
              <a:defRPr sz="2436">
                <a:effectLst>
                  <a:outerShdw blurRad="22098" dist="11049" rotWithShape="0">
                    <a:srgbClr val="FFFFFF">
                      <a:alpha val="45000"/>
                    </a:srgbClr>
                  </a:outerShdw>
                </a:effectLst>
              </a:defRPr>
            </a:pPr>
            <a:r>
              <a:t>and</a:t>
            </a:r>
          </a:p>
          <a:p>
            <a:pPr marL="0" lvl="2" indent="397763" defTabSz="357366">
              <a:spcBef>
                <a:spcPts val="0"/>
              </a:spcBef>
              <a:buSzTx/>
              <a:buNone/>
              <a:defRPr sz="2436">
                <a:effectLst>
                  <a:outerShdw blurRad="22098" dist="11049" rotWithShape="0">
                    <a:srgbClr val="FFFFFF">
                      <a:alpha val="45000"/>
                    </a:srgbClr>
                  </a:outerShdw>
                </a:effectLst>
              </a:defRPr>
            </a:pPr>
            <a:r>
              <a:t>“‘Let another take his office.’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acts 1:12-26"/>
          <p:cNvSpPr txBox="1">
            <a:spLocks noGrp="1"/>
          </p:cNvSpPr>
          <p:nvPr>
            <p:ph type="title"/>
          </p:nvPr>
        </p:nvSpPr>
        <p:spPr>
          <a:prstGeom prst="rect">
            <a:avLst/>
          </a:prstGeom>
        </p:spPr>
        <p:txBody>
          <a:bodyPr/>
          <a:lstStyle/>
          <a:p>
            <a:r>
              <a:t>acts 1:12-26</a:t>
            </a:r>
          </a:p>
        </p:txBody>
      </p:sp>
      <p:sp>
        <p:nvSpPr>
          <p:cNvPr id="238" name="So one of the men who have accompanied us during all the time that the Lord Jesus went in and out among us, beginning from the baptism of John until the day when he was taken up from us—one of these men must become with us a witness to his resurrection.” And they put forward two, Joseph called Barsabbas, who was also called Justus, and Matthias. And they prayed and said, “You, Lord, who know the hearts of all, show which one of these two you have chosen to take the place in this ministry and apostleship from which Judas turned aside to go to his own place.” And they cast lots for them, and the lot fell on Matthias, and he was numbered with the eleven apostles."/>
          <p:cNvSpPr txBox="1">
            <a:spLocks noGrp="1"/>
          </p:cNvSpPr>
          <p:nvPr>
            <p:ph type="body" idx="1"/>
          </p:nvPr>
        </p:nvSpPr>
        <p:spPr>
          <a:xfrm>
            <a:off x="290165" y="1599604"/>
            <a:ext cx="8563670" cy="5032227"/>
          </a:xfrm>
          <a:prstGeom prst="rect">
            <a:avLst/>
          </a:prstGeom>
        </p:spPr>
        <p:txBody>
          <a:bodyPr/>
          <a:lstStyle>
            <a:lvl1pPr marL="0" indent="0" defTabSz="357366">
              <a:spcBef>
                <a:spcPts val="3100"/>
              </a:spcBef>
              <a:buSzTx/>
              <a:buNone/>
              <a:defRPr sz="2436">
                <a:effectLst>
                  <a:outerShdw blurRad="22098" dist="11049" rotWithShape="0">
                    <a:srgbClr val="FFFFFF">
                      <a:alpha val="45000"/>
                    </a:srgbClr>
                  </a:outerShdw>
                </a:effectLst>
              </a:defRPr>
            </a:lvl1pPr>
          </a:lstStyle>
          <a:p>
            <a:r>
              <a:t>So one of the men who have accompanied us during all the time that the Lord Jesus went in and out among us, beginning from the baptism of John until the day when he was taken up from us—one of these men must become with us a witness to his resurrection.” And they put forward two, Joseph called Barsabbas, who was also called Justus, and Matthias. And they prayed and said, “You, Lord, who know the hearts of all, show which one of these two you have chosen to take the place in this ministry and apostleship from which Judas turned aside to go to his own place.” And they cast lots for them, and the lot fell on Matthias, and he was numbered with the eleven apostles.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5-Acts-Series-Logo.jpg" descr="5-Acts-Series-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Acts-Banner.jpg" descr="Acts-Banne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43" name="What should we do?…"/>
          <p:cNvSpPr txBox="1">
            <a:spLocks noGrp="1"/>
          </p:cNvSpPr>
          <p:nvPr>
            <p:ph type="body" sz="half" idx="1"/>
          </p:nvPr>
        </p:nvSpPr>
        <p:spPr>
          <a:xfrm>
            <a:off x="591689" y="683186"/>
            <a:ext cx="3712916" cy="5491628"/>
          </a:xfrm>
          <a:prstGeom prst="rect">
            <a:avLst/>
          </a:prstGeom>
        </p:spPr>
        <p:txBody>
          <a:bodyPr/>
          <a:lstStyle/>
          <a:p>
            <a:pPr algn="l" defTabSz="402550">
              <a:defRPr sz="2744" b="1" u="sng">
                <a:effectLst>
                  <a:outerShdw blurRad="24892" dist="12446" rotWithShape="0">
                    <a:srgbClr val="FFFFFF">
                      <a:alpha val="45000"/>
                    </a:srgbClr>
                  </a:outerShdw>
                </a:effectLst>
              </a:defRPr>
            </a:pPr>
            <a:r>
              <a:t>Seven Keys</a:t>
            </a:r>
          </a:p>
          <a:p>
            <a:pPr marL="202130" indent="-202130" algn="l" defTabSz="402550">
              <a:buSzPct val="100000"/>
              <a:buChar char="•"/>
              <a:defRPr sz="2744" b="1" u="sng">
                <a:effectLst>
                  <a:outerShdw blurRad="24892" dist="12446" rotWithShape="0">
                    <a:srgbClr val="FFFFFF">
                      <a:alpha val="45000"/>
                    </a:srgbClr>
                  </a:outerShdw>
                </a:effectLst>
              </a:defRPr>
            </a:pPr>
            <a:endParaRPr/>
          </a:p>
          <a:p>
            <a:pPr marL="202130" indent="-202130" algn="l" defTabSz="402550">
              <a:buSzPct val="100000"/>
              <a:buChar char="•"/>
              <a:defRPr sz="2744" b="1">
                <a:effectLst>
                  <a:outerShdw blurRad="24892" dist="12446" rotWithShape="0">
                    <a:srgbClr val="FFFFFF">
                      <a:alpha val="45000"/>
                    </a:srgbClr>
                  </a:outerShdw>
                </a:effectLst>
              </a:defRPr>
            </a:pPr>
            <a:r>
              <a:t>The Sovereign God</a:t>
            </a:r>
          </a:p>
          <a:p>
            <a:pPr marL="202130" indent="-202130" algn="l" defTabSz="402550">
              <a:buSzPct val="100000"/>
              <a:buChar char="•"/>
              <a:defRPr sz="2744" b="1">
                <a:effectLst>
                  <a:outerShdw blurRad="24892" dist="12446" rotWithShape="0">
                    <a:srgbClr val="FFFFFF">
                      <a:alpha val="45000"/>
                    </a:srgbClr>
                  </a:outerShdw>
                </a:effectLst>
              </a:defRPr>
            </a:pPr>
            <a:r>
              <a:t>The Risen Lord</a:t>
            </a:r>
          </a:p>
          <a:p>
            <a:pPr marL="202130" indent="-202130" algn="l" defTabSz="402550">
              <a:buSzPct val="100000"/>
              <a:buChar char="•"/>
              <a:defRPr sz="2744">
                <a:effectLst>
                  <a:outerShdw blurRad="24892" dist="12446" rotWithShape="0">
                    <a:srgbClr val="FFFFFF">
                      <a:alpha val="45000"/>
                    </a:srgbClr>
                  </a:outerShdw>
                </a:effectLst>
              </a:defRPr>
            </a:pPr>
            <a:r>
              <a:t>The Empowering Spirit</a:t>
            </a:r>
          </a:p>
          <a:p>
            <a:pPr marL="202130" indent="-202130" algn="l" defTabSz="402550">
              <a:buSzPct val="100000"/>
              <a:buChar char="•"/>
              <a:defRPr sz="2744">
                <a:effectLst>
                  <a:outerShdw blurRad="24892" dist="12446" rotWithShape="0">
                    <a:srgbClr val="FFFFFF">
                      <a:alpha val="45000"/>
                    </a:srgbClr>
                  </a:outerShdw>
                </a:effectLst>
              </a:defRPr>
            </a:pPr>
            <a:r>
              <a:t>The Witnessing Church</a:t>
            </a:r>
          </a:p>
          <a:p>
            <a:pPr marL="202130" indent="-202130" algn="l" defTabSz="402550">
              <a:buSzPct val="100000"/>
              <a:buChar char="•"/>
              <a:defRPr sz="2744">
                <a:effectLst>
                  <a:outerShdw blurRad="24892" dist="12446" rotWithShape="0">
                    <a:srgbClr val="FFFFFF">
                      <a:alpha val="45000"/>
                    </a:srgbClr>
                  </a:outerShdw>
                </a:effectLst>
              </a:defRPr>
            </a:pPr>
            <a:r>
              <a:t>Transformed People</a:t>
            </a:r>
          </a:p>
          <a:p>
            <a:pPr marL="202130" indent="-202130" algn="l" defTabSz="402550">
              <a:buSzPct val="100000"/>
              <a:buChar char="•"/>
              <a:defRPr sz="2744">
                <a:effectLst>
                  <a:outerShdw blurRad="24892" dist="12446" rotWithShape="0">
                    <a:srgbClr val="FFFFFF">
                      <a:alpha val="45000"/>
                    </a:srgbClr>
                  </a:outerShdw>
                </a:effectLst>
              </a:defRPr>
            </a:pPr>
            <a:r>
              <a:t>Reached Nations</a:t>
            </a:r>
          </a:p>
          <a:p>
            <a:pPr marL="202130" indent="-202130" algn="l" defTabSz="402550">
              <a:buSzPct val="100000"/>
              <a:buChar char="•"/>
              <a:defRPr sz="2744">
                <a:effectLst>
                  <a:outerShdw blurRad="24892" dist="12446" rotWithShape="0">
                    <a:srgbClr val="FFFFFF">
                      <a:alpha val="45000"/>
                    </a:srgbClr>
                  </a:outerShdw>
                </a:effectLst>
              </a:defRPr>
            </a:pPr>
            <a:r>
              <a:t>Unstoppable Gospel</a:t>
            </a:r>
          </a:p>
        </p:txBody>
      </p:sp>
      <p:pic>
        <p:nvPicPr>
          <p:cNvPr id="244" name="Acts-Banner.jpg" descr="Acts-Bann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theme/theme1.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Macintosh PowerPoint</Application>
  <PresentationFormat>On-screen Show (4:3)</PresentationFormat>
  <Paragraphs>78</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Baskerville</vt:lpstr>
      <vt:lpstr>Baskerville SemiBold</vt:lpstr>
      <vt:lpstr>Cinzel Decorative</vt:lpstr>
      <vt:lpstr>Georgia</vt:lpstr>
      <vt:lpstr>Helvetica</vt:lpstr>
      <vt:lpstr>Hoefler Text</vt:lpstr>
      <vt:lpstr>Palatino</vt:lpstr>
      <vt:lpstr>Palatino Linotype</vt:lpstr>
      <vt:lpstr>Zapf Dingbats</vt:lpstr>
      <vt:lpstr>Elemental</vt:lpstr>
      <vt:lpstr>PowerPoint Presentation</vt:lpstr>
      <vt:lpstr>PowerPoint Presentation</vt:lpstr>
      <vt:lpstr>PowerPoint Presentation</vt:lpstr>
      <vt:lpstr>PowerPoint Presentation</vt:lpstr>
      <vt:lpstr>acts 1:12-26</vt:lpstr>
      <vt:lpstr>acts 1:12-26</vt:lpstr>
      <vt:lpstr>acts 1:12-26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1:4-5</vt:lpstr>
      <vt:lpstr>acts 2:1-4</vt:lpstr>
      <vt:lpstr>PowerPoint Presentation</vt:lpstr>
      <vt:lpstr>PowerPoint Presentation</vt:lpstr>
      <vt:lpstr>PowerPoint Presentation</vt:lpstr>
      <vt:lpstr>acts 1:16</vt:lpstr>
      <vt:lpstr>acts 1:20</vt:lpstr>
      <vt:lpstr>acts 1:23-26</vt:lpstr>
      <vt:lpstr>PowerPoint Presentation</vt:lpstr>
      <vt:lpstr>PowerPoint Presentation</vt:lpstr>
      <vt:lpstr>acts 1:14</vt:lpstr>
      <vt:lpstr>acts 1:20</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Atienza, Roberto G</cp:lastModifiedBy>
  <cp:revision>1</cp:revision>
  <dcterms:modified xsi:type="dcterms:W3CDTF">2017-11-08T18:54:09Z</dcterms:modified>
</cp:coreProperties>
</file>