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TxStyle b="def" i="def"/>
      <a:tcStyle>
        <a:tcBdr/>
        <a:fill>
          <a:solidFill>
            <a:srgbClr val="EA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BE1"/>
          </a:solidFill>
        </a:fill>
      </a:tcStyle>
    </a:wholeTbl>
    <a:band2H>
      <a:tcTxStyle b="def" i="def"/>
      <a:tcStyle>
        <a:tcBdr/>
        <a:fill>
          <a:solidFill>
            <a:srgbClr val="EC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b="def" i="def"/>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Palatino Linotype"/>
      </a:defRPr>
    </a:lvl1pPr>
    <a:lvl2pPr indent="228600" latinLnBrk="0">
      <a:defRPr sz="1200">
        <a:solidFill>
          <a:srgbClr val="FFFFFF"/>
        </a:solidFill>
        <a:latin typeface="+mn-lt"/>
        <a:ea typeface="+mn-ea"/>
        <a:cs typeface="+mn-cs"/>
        <a:sym typeface="Palatino Linotype"/>
      </a:defRPr>
    </a:lvl2pPr>
    <a:lvl3pPr indent="457200" latinLnBrk="0">
      <a:defRPr sz="1200">
        <a:solidFill>
          <a:srgbClr val="FFFFFF"/>
        </a:solidFill>
        <a:latin typeface="+mn-lt"/>
        <a:ea typeface="+mn-ea"/>
        <a:cs typeface="+mn-cs"/>
        <a:sym typeface="Palatino Linotype"/>
      </a:defRPr>
    </a:lvl3pPr>
    <a:lvl4pPr indent="685800" latinLnBrk="0">
      <a:defRPr sz="1200">
        <a:solidFill>
          <a:srgbClr val="FFFFFF"/>
        </a:solidFill>
        <a:latin typeface="+mn-lt"/>
        <a:ea typeface="+mn-ea"/>
        <a:cs typeface="+mn-cs"/>
        <a:sym typeface="Palatino Linotype"/>
      </a:defRPr>
    </a:lvl4pPr>
    <a:lvl5pPr indent="914400" latinLnBrk="0">
      <a:defRPr sz="1200">
        <a:solidFill>
          <a:srgbClr val="FFFFFF"/>
        </a:solidFill>
        <a:latin typeface="+mn-lt"/>
        <a:ea typeface="+mn-ea"/>
        <a:cs typeface="+mn-cs"/>
        <a:sym typeface="Palatino Linotype"/>
      </a:defRPr>
    </a:lvl5pPr>
    <a:lvl6pPr indent="1143000" latinLnBrk="0">
      <a:defRPr sz="1200">
        <a:solidFill>
          <a:srgbClr val="FFFFFF"/>
        </a:solidFill>
        <a:latin typeface="+mn-lt"/>
        <a:ea typeface="+mn-ea"/>
        <a:cs typeface="+mn-cs"/>
        <a:sym typeface="Palatino Linotype"/>
      </a:defRPr>
    </a:lvl6pPr>
    <a:lvl7pPr indent="1371600" latinLnBrk="0">
      <a:defRPr sz="1200">
        <a:solidFill>
          <a:srgbClr val="FFFFFF"/>
        </a:solidFill>
        <a:latin typeface="+mn-lt"/>
        <a:ea typeface="+mn-ea"/>
        <a:cs typeface="+mn-cs"/>
        <a:sym typeface="Palatino Linotype"/>
      </a:defRPr>
    </a:lvl7pPr>
    <a:lvl8pPr indent="1600200" latinLnBrk="0">
      <a:defRPr sz="1200">
        <a:solidFill>
          <a:srgbClr val="FFFFFF"/>
        </a:solidFill>
        <a:latin typeface="+mn-lt"/>
        <a:ea typeface="+mn-ea"/>
        <a:cs typeface="+mn-cs"/>
        <a:sym typeface="Palatino Linotype"/>
      </a:defRPr>
    </a:lvl8pPr>
    <a:lvl9pPr indent="1828800" latinLnBrk="0">
      <a:defRPr sz="1200">
        <a:solidFill>
          <a:srgbClr val="FFFFFF"/>
        </a:solidFill>
        <a:latin typeface="+mn-lt"/>
        <a:ea typeface="+mn-ea"/>
        <a:cs typeface="+mn-cs"/>
        <a:sym typeface="Palatino Linotyp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5" name="TextBox 7"/>
          <p:cNvSpPr txBox="1"/>
          <p:nvPr/>
        </p:nvSpPr>
        <p:spPr>
          <a:xfrm>
            <a:off x="1828800" y="3168824"/>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16" name="Title Text"/>
          <p:cNvSpPr txBox="1"/>
          <p:nvPr>
            <p:ph type="title"/>
          </p:nvPr>
        </p:nvSpPr>
        <p:spPr>
          <a:xfrm>
            <a:off x="777240" y="1219200"/>
            <a:ext cx="7543801" cy="2152650"/>
          </a:xfrm>
          <a:prstGeom prst="rect">
            <a:avLst/>
          </a:prstGeom>
        </p:spPr>
        <p:txBody>
          <a:bodyPr/>
          <a:lstStyle>
            <a:lvl1pPr>
              <a:defRPr sz="6000"/>
            </a:lvl1pPr>
          </a:lstStyle>
          <a:p>
            <a:pPr/>
            <a:r>
              <a:t>Title Text</a:t>
            </a:r>
          </a:p>
        </p:txBody>
      </p:sp>
      <p:sp>
        <p:nvSpPr>
          <p:cNvPr id="17" name="Body Level One…"/>
          <p:cNvSpPr txBox="1"/>
          <p:nvPr>
            <p:ph type="body" sz="quarter" idx="1"/>
          </p:nvPr>
        </p:nvSpPr>
        <p:spPr>
          <a:xfrm>
            <a:off x="2133600" y="3375490"/>
            <a:ext cx="6172200" cy="685801"/>
          </a:xfrm>
          <a:prstGeom prst="rect">
            <a:avLst/>
          </a:prstGeom>
        </p:spPr>
        <p:txBody>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2" name="Title Text"/>
          <p:cNvSpPr txBox="1"/>
          <p:nvPr>
            <p:ph type="title"/>
          </p:nvPr>
        </p:nvSpPr>
        <p:spPr>
          <a:prstGeom prst="rect">
            <a:avLst/>
          </a:prstGeom>
        </p:spPr>
        <p:txBody>
          <a:bodyPr/>
          <a:lstStyle/>
          <a:p>
            <a:pPr/>
            <a:r>
              <a:t>Title Text</a:t>
            </a:r>
          </a:p>
        </p:txBody>
      </p:sp>
      <p:sp>
        <p:nvSpPr>
          <p:cNvPr id="103" name="Body Level One…"/>
          <p:cNvSpPr txBox="1"/>
          <p:nvPr>
            <p:ph type="body" sz="half" idx="1"/>
          </p:nvPr>
        </p:nvSpPr>
        <p:spPr>
          <a:xfrm>
            <a:off x="2133600" y="685801"/>
            <a:ext cx="5791200" cy="3505199"/>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11" name="Title Text"/>
          <p:cNvSpPr txBox="1"/>
          <p:nvPr>
            <p:ph type="title"/>
          </p:nvPr>
        </p:nvSpPr>
        <p:spPr>
          <a:xfrm>
            <a:off x="609600" y="609601"/>
            <a:ext cx="2133600" cy="5181601"/>
          </a:xfrm>
          <a:prstGeom prst="rect">
            <a:avLst/>
          </a:prstGeom>
        </p:spPr>
        <p:txBody>
          <a:bodyPr/>
          <a:lstStyle/>
          <a:p>
            <a:pPr/>
            <a:r>
              <a:t>Title Text</a:t>
            </a:r>
          </a:p>
        </p:txBody>
      </p:sp>
      <p:sp>
        <p:nvSpPr>
          <p:cNvPr id="112" name="Body Level One…"/>
          <p:cNvSpPr txBox="1"/>
          <p:nvPr>
            <p:ph type="body" sz="half" idx="1"/>
          </p:nvPr>
        </p:nvSpPr>
        <p:spPr>
          <a:xfrm>
            <a:off x="2895600" y="685801"/>
            <a:ext cx="5029200" cy="4572001"/>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28" name="Group"/>
          <p:cNvGrpSpPr/>
          <p:nvPr/>
        </p:nvGrpSpPr>
        <p:grpSpPr>
          <a:xfrm>
            <a:off x="342899" y="342899"/>
            <a:ext cx="8458201" cy="6134101"/>
            <a:chOff x="0" y="0"/>
            <a:chExt cx="8458200" cy="6134100"/>
          </a:xfrm>
        </p:grpSpPr>
        <p:sp>
          <p:nvSpPr>
            <p:cNvPr id="120" name="Line"/>
            <p:cNvSpPr/>
            <p:nvPr/>
          </p:nvSpPr>
          <p:spPr>
            <a:xfrm>
              <a:off x="88900" y="762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pic>
          <p:nvPicPr>
            <p:cNvPr id="121" name="venetian_dingbat_2.tiff" descr="venetian_dingbat_2.tiff"/>
            <p:cNvPicPr>
              <a:picLocks noChangeAspect="1"/>
            </p:cNvPicPr>
            <p:nvPr/>
          </p:nvPicPr>
          <p:blipFill>
            <a:blip r:embed="rId3">
              <a:extLst/>
            </a:blip>
            <a:stretch>
              <a:fillRect/>
            </a:stretch>
          </p:blipFill>
          <p:spPr>
            <a:xfrm rot="10800000">
              <a:off x="8369300" y="0"/>
              <a:ext cx="88901" cy="88901"/>
            </a:xfrm>
            <a:prstGeom prst="rect">
              <a:avLst/>
            </a:prstGeom>
            <a:ln w="12700" cap="flat">
              <a:noFill/>
              <a:miter lim="400000"/>
            </a:ln>
            <a:effectLst/>
          </p:spPr>
        </p:pic>
        <p:pic>
          <p:nvPicPr>
            <p:cNvPr id="122" name="venetian_dingbat_2.tiff" descr="venetian_dingbat_2.tiff"/>
            <p:cNvPicPr>
              <a:picLocks noChangeAspect="1"/>
            </p:cNvPicPr>
            <p:nvPr/>
          </p:nvPicPr>
          <p:blipFill>
            <a:blip r:embed="rId3">
              <a:extLst/>
            </a:blip>
            <a:stretch>
              <a:fillRect/>
            </a:stretch>
          </p:blipFill>
          <p:spPr>
            <a:xfrm flipH="1" rot="10800000">
              <a:off x="0" y="0"/>
              <a:ext cx="88901" cy="88901"/>
            </a:xfrm>
            <a:prstGeom prst="rect">
              <a:avLst/>
            </a:prstGeom>
            <a:ln w="12700" cap="flat">
              <a:noFill/>
              <a:miter lim="400000"/>
            </a:ln>
            <a:effectLst/>
          </p:spPr>
        </p:pic>
        <p:pic>
          <p:nvPicPr>
            <p:cNvPr id="123" name="venetian_dingbat_2.tiff" descr="venetian_dingbat_2.tiff"/>
            <p:cNvPicPr>
              <a:picLocks noChangeAspect="1"/>
            </p:cNvPicPr>
            <p:nvPr/>
          </p:nvPicPr>
          <p:blipFill>
            <a:blip r:embed="rId3">
              <a:extLst/>
            </a:blip>
            <a:stretch>
              <a:fillRect/>
            </a:stretch>
          </p:blipFill>
          <p:spPr>
            <a:xfrm flipH="1">
              <a:off x="8369300" y="6045200"/>
              <a:ext cx="88901" cy="88901"/>
            </a:xfrm>
            <a:prstGeom prst="rect">
              <a:avLst/>
            </a:prstGeom>
            <a:ln w="12700" cap="flat">
              <a:noFill/>
              <a:miter lim="400000"/>
            </a:ln>
            <a:effectLst>
              <a:outerShdw sx="100000" sy="100000" kx="0" ky="0" algn="b" rotWithShape="0" blurRad="0" dist="0" dir="5400000">
                <a:srgbClr val="D1C9A7">
                  <a:alpha val="42500"/>
                </a:srgbClr>
              </a:outerShdw>
            </a:effectLst>
          </p:spPr>
        </p:pic>
        <p:pic>
          <p:nvPicPr>
            <p:cNvPr id="124" name="venetian_dingbat_2.tiff" descr="venetian_dingbat_2.tiff"/>
            <p:cNvPicPr>
              <a:picLocks noChangeAspect="1"/>
            </p:cNvPicPr>
            <p:nvPr/>
          </p:nvPicPr>
          <p:blipFill>
            <a:blip r:embed="rId3">
              <a:extLst/>
            </a:blip>
            <a:stretch>
              <a:fillRect/>
            </a:stretch>
          </p:blipFill>
          <p:spPr>
            <a:xfrm>
              <a:off x="0" y="6045200"/>
              <a:ext cx="88901" cy="88901"/>
            </a:xfrm>
            <a:prstGeom prst="rect">
              <a:avLst/>
            </a:prstGeom>
            <a:ln w="12700" cap="flat">
              <a:noFill/>
              <a:miter lim="400000"/>
            </a:ln>
            <a:effectLst/>
          </p:spPr>
        </p:pic>
        <p:sp>
          <p:nvSpPr>
            <p:cNvPr id="125" name="Line"/>
            <p:cNvSpPr/>
            <p:nvPr/>
          </p:nvSpPr>
          <p:spPr>
            <a:xfrm>
              <a:off x="88900" y="60579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6" name="Line"/>
            <p:cNvSpPr/>
            <p:nvPr/>
          </p:nvSpPr>
          <p:spPr>
            <a:xfrm flipH="1">
              <a:off x="8369300" y="76200"/>
              <a:ext cx="1" cy="59944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7" name="Line"/>
            <p:cNvSpPr/>
            <p:nvPr/>
          </p:nvSpPr>
          <p:spPr>
            <a:xfrm flipH="1">
              <a:off x="88900" y="76199"/>
              <a:ext cx="1" cy="59817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grpSp>
      <p:sp>
        <p:nvSpPr>
          <p:cNvPr id="129" name="Image"/>
          <p:cNvSpPr/>
          <p:nvPr>
            <p:ph type="pic" sz="half" idx="13"/>
          </p:nvPr>
        </p:nvSpPr>
        <p:spPr>
          <a:xfrm>
            <a:off x="4864100" y="1485900"/>
            <a:ext cx="3430577" cy="3886200"/>
          </a:xfrm>
          <a:prstGeom prst="rect">
            <a:avLst/>
          </a:prstGeom>
          <a:ln w="9525">
            <a:round/>
          </a:ln>
        </p:spPr>
        <p:txBody>
          <a:bodyPr lIns="91439" rIns="91439" anchor="t">
            <a:noAutofit/>
          </a:bodyPr>
          <a:lstStyle/>
          <a:p>
            <a:pPr/>
          </a:p>
        </p:txBody>
      </p:sp>
      <p:sp>
        <p:nvSpPr>
          <p:cNvPr id="130" name="Title Text"/>
          <p:cNvSpPr txBox="1"/>
          <p:nvPr>
            <p:ph type="title"/>
          </p:nvPr>
        </p:nvSpPr>
        <p:spPr>
          <a:xfrm>
            <a:off x="800099" y="2146300"/>
            <a:ext cx="3594101" cy="1651001"/>
          </a:xfrm>
          <a:prstGeom prst="rect">
            <a:avLst/>
          </a:prstGeom>
        </p:spPr>
        <p:txBody>
          <a:bodyPr lIns="50800" tIns="50800" rIns="50800" bIns="50800">
            <a:noAutofit/>
          </a:bodyPr>
          <a:lstStyle>
            <a:lvl1pPr algn="ctr" defTabSz="406400">
              <a:lnSpc>
                <a:spcPct val="90000"/>
              </a:lnSpc>
              <a:defRPr cap="all" sz="4800">
                <a:solidFill>
                  <a:srgbClr val="AF6D51"/>
                </a:solidFill>
                <a:latin typeface="Baskerville"/>
                <a:ea typeface="Baskerville"/>
                <a:cs typeface="Baskerville"/>
                <a:sym typeface="Baskerville"/>
              </a:defRPr>
            </a:lvl1pPr>
          </a:lstStyle>
          <a:p>
            <a:pPr>
              <a:defRPr>
                <a:effectLst/>
              </a:defRPr>
            </a:pPr>
            <a:r>
              <a:t>Title Text</a:t>
            </a:r>
          </a:p>
        </p:txBody>
      </p:sp>
      <p:sp>
        <p:nvSpPr>
          <p:cNvPr id="131" name="Body Level One…"/>
          <p:cNvSpPr txBox="1"/>
          <p:nvPr>
            <p:ph type="body" sz="quarter" idx="1"/>
          </p:nvPr>
        </p:nvSpPr>
        <p:spPr>
          <a:xfrm>
            <a:off x="800099" y="3797300"/>
            <a:ext cx="3594101" cy="1003300"/>
          </a:xfrm>
          <a:prstGeom prst="rect">
            <a:avLst/>
          </a:prstGeom>
        </p:spPr>
        <p:txBody>
          <a:bodyPr lIns="50800" tIns="50800" rIns="50800" bIns="50800" anchor="t">
            <a:noAutofit/>
          </a:bodyPr>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2" name="Slide Number"/>
          <p:cNvSpPr txBox="1"/>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Image"/>
          <p:cNvSpPr/>
          <p:nvPr>
            <p:ph type="pic" sz="quarter" idx="13"/>
          </p:nvPr>
        </p:nvSpPr>
        <p:spPr>
          <a:xfrm>
            <a:off x="482600" y="495300"/>
            <a:ext cx="2871080" cy="3860800"/>
          </a:xfrm>
          <a:prstGeom prst="rect">
            <a:avLst/>
          </a:prstGeom>
          <a:ln w="9525">
            <a:round/>
          </a:ln>
        </p:spPr>
        <p:txBody>
          <a:bodyPr lIns="91439" rIns="91439" anchor="t">
            <a:noAutofit/>
          </a:bodyPr>
          <a:lstStyle/>
          <a:p>
            <a:pPr/>
          </a:p>
        </p:txBody>
      </p:sp>
      <p:sp>
        <p:nvSpPr>
          <p:cNvPr id="140" name="Image"/>
          <p:cNvSpPr/>
          <p:nvPr>
            <p:ph type="pic" sz="half" idx="14"/>
          </p:nvPr>
        </p:nvSpPr>
        <p:spPr>
          <a:xfrm>
            <a:off x="3492500" y="495300"/>
            <a:ext cx="5143500" cy="3866555"/>
          </a:xfrm>
          <a:prstGeom prst="rect">
            <a:avLst/>
          </a:prstGeom>
          <a:ln w="9525">
            <a:round/>
          </a:ln>
        </p:spPr>
        <p:txBody>
          <a:bodyPr lIns="91439" rIns="91439" anchor="t">
            <a:noAutofit/>
          </a:bodyPr>
          <a:lstStyle/>
          <a:p>
            <a:pPr/>
          </a:p>
        </p:txBody>
      </p:sp>
      <p:sp>
        <p:nvSpPr>
          <p:cNvPr id="141" name="Title Text"/>
          <p:cNvSpPr txBox="1"/>
          <p:nvPr>
            <p:ph type="title"/>
          </p:nvPr>
        </p:nvSpPr>
        <p:spPr>
          <a:xfrm>
            <a:off x="584200" y="5016500"/>
            <a:ext cx="7988300" cy="825500"/>
          </a:xfrm>
          <a:prstGeom prst="rect">
            <a:avLst/>
          </a:prstGeom>
          <a:effectLst>
            <a:outerShdw sx="100000" sy="100000" kx="0" ky="0" algn="b" rotWithShape="0" blurRad="12700" dist="25400" dir="16200000">
              <a:srgbClr val="000000">
                <a:alpha val="30000"/>
              </a:srgbClr>
            </a:outerShdw>
          </a:effectLst>
        </p:spPr>
        <p:txBody>
          <a:bodyPr lIns="50800" tIns="50800" rIns="50800" bIns="50800">
            <a:noAutofit/>
          </a:bodyPr>
          <a:lstStyle>
            <a:lvl1pPr algn="ctr" defTabSz="406400">
              <a:lnSpc>
                <a:spcPct val="90000"/>
              </a:lnSpc>
              <a:defRPr cap="all" spc="270" sz="54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42" name="Body Level One…"/>
          <p:cNvSpPr txBox="1"/>
          <p:nvPr>
            <p:ph type="body" sz="quarter" idx="1"/>
          </p:nvPr>
        </p:nvSpPr>
        <p:spPr>
          <a:xfrm>
            <a:off x="584200" y="5842000"/>
            <a:ext cx="7988300" cy="622300"/>
          </a:xfrm>
          <a:prstGeom prst="rect">
            <a:avLst/>
          </a:prstGeom>
          <a:effectLst>
            <a:outerShdw sx="100000" sy="100000" kx="0" ky="0" algn="b" rotWithShape="0" blurRad="12700" dist="254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p:nvPr>
            <p:ph type="sldNum" sz="quarter" idx="2"/>
          </p:nvPr>
        </p:nvSpPr>
        <p:spPr>
          <a:xfrm>
            <a:off x="4445000" y="6324600"/>
            <a:ext cx="266700" cy="304800"/>
          </a:xfrm>
          <a:prstGeom prst="rect">
            <a:avLst/>
          </a:prstGeom>
          <a:effectLst>
            <a:outerShdw sx="100000" sy="100000" kx="0" ky="0" algn="b" rotWithShape="0" blurRad="12700" dist="12700" dir="5400000">
              <a:srgbClr val="FFFFFF">
                <a:alpha val="20000"/>
              </a:srgbClr>
            </a:outerShdw>
          </a:effectLst>
        </p:spPr>
        <p:txBody>
          <a:bodyPr lIns="50800" tIns="50800" rIns="50800" bIns="50800" anchor="t"/>
          <a:lstStyle>
            <a:lvl1pPr algn="ctr" defTabSz="406400">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Image"/>
          <p:cNvSpPr/>
          <p:nvPr>
            <p:ph type="pic" sz="quarter" idx="13"/>
          </p:nvPr>
        </p:nvSpPr>
        <p:spPr>
          <a:xfrm>
            <a:off x="482599" y="495299"/>
            <a:ext cx="2871082" cy="3860801"/>
          </a:xfrm>
          <a:prstGeom prst="rect">
            <a:avLst/>
          </a:prstGeom>
          <a:ln w="9525">
            <a:round/>
          </a:ln>
        </p:spPr>
        <p:txBody>
          <a:bodyPr lIns="91439" rIns="91439" anchor="t">
            <a:noAutofit/>
          </a:bodyPr>
          <a:lstStyle/>
          <a:p>
            <a:pPr/>
          </a:p>
        </p:txBody>
      </p:sp>
      <p:sp>
        <p:nvSpPr>
          <p:cNvPr id="151"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52" name="Title Text"/>
          <p:cNvSpPr txBox="1"/>
          <p:nvPr>
            <p:ph type="title"/>
          </p:nvPr>
        </p:nvSpPr>
        <p:spPr>
          <a:xfrm>
            <a:off x="584199" y="5016500"/>
            <a:ext cx="7988301" cy="825501"/>
          </a:xfrm>
          <a:prstGeom prst="rect">
            <a:avLst/>
          </a:prstGeom>
          <a:effectLst>
            <a:outerShdw sx="100000" sy="100000" kx="0" ky="0" algn="b" rotWithShape="0" blurRad="0" dist="12700" dir="16200000">
              <a:srgbClr val="000000">
                <a:alpha val="30000"/>
              </a:srgbClr>
            </a:outerShdw>
          </a:effectLst>
        </p:spPr>
        <p:txBody>
          <a:bodyPr lIns="50800" tIns="50800" rIns="50800" bIns="50800">
            <a:noAutofit/>
          </a:bodyPr>
          <a:lstStyle>
            <a:lvl1pPr algn="ctr" defTabSz="406400">
              <a:lnSpc>
                <a:spcPct val="90000"/>
              </a:lnSpc>
              <a:defRPr cap="all" spc="260" sz="52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53" name="Body Level One…"/>
          <p:cNvSpPr txBox="1"/>
          <p:nvPr>
            <p:ph type="body" sz="quarter" idx="1"/>
          </p:nvPr>
        </p:nvSpPr>
        <p:spPr>
          <a:xfrm>
            <a:off x="584199" y="5842000"/>
            <a:ext cx="7988301" cy="622300"/>
          </a:xfrm>
          <a:prstGeom prst="rect">
            <a:avLst/>
          </a:prstGeom>
          <a:effectLst>
            <a:outerShdw sx="100000" sy="100000" kx="0" ky="0" algn="b" rotWithShape="0" blurRad="0" dist="127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p:nvPr>
            <p:ph type="sldNum" sz="quarter" idx="2"/>
          </p:nvPr>
        </p:nvSpPr>
        <p:spPr>
          <a:xfrm>
            <a:off x="4451349" y="6324600"/>
            <a:ext cx="254001" cy="2794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11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Image"/>
          <p:cNvSpPr/>
          <p:nvPr>
            <p:ph type="pic" sz="quarter" idx="13"/>
          </p:nvPr>
        </p:nvSpPr>
        <p:spPr>
          <a:xfrm>
            <a:off x="482599" y="495299"/>
            <a:ext cx="2871081" cy="3860801"/>
          </a:xfrm>
          <a:prstGeom prst="rect">
            <a:avLst/>
          </a:prstGeom>
          <a:ln w="9525">
            <a:round/>
          </a:ln>
        </p:spPr>
        <p:txBody>
          <a:bodyPr lIns="91439" rIns="91439" anchor="t">
            <a:noAutofit/>
          </a:bodyPr>
          <a:lstStyle/>
          <a:p>
            <a:pPr/>
          </a:p>
        </p:txBody>
      </p:sp>
      <p:sp>
        <p:nvSpPr>
          <p:cNvPr id="162"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63" name="Title Text"/>
          <p:cNvSpPr txBox="1"/>
          <p:nvPr>
            <p:ph type="title"/>
          </p:nvPr>
        </p:nvSpPr>
        <p:spPr>
          <a:xfrm>
            <a:off x="584199" y="5016500"/>
            <a:ext cx="7988301" cy="825501"/>
          </a:xfrm>
          <a:prstGeom prst="rect">
            <a:avLst/>
          </a:prstGeom>
          <a:effectLst>
            <a:outerShdw sx="100000" sy="100000" kx="0" ky="0" algn="b" rotWithShape="0" blurRad="0" dist="0" dir="16200000">
              <a:srgbClr val="000000">
                <a:alpha val="30000"/>
              </a:srgbClr>
            </a:outerShdw>
          </a:effectLst>
        </p:spPr>
        <p:txBody>
          <a:bodyPr lIns="50800" tIns="50800" rIns="50800" bIns="50800">
            <a:noAutofit/>
          </a:bodyPr>
          <a:lstStyle>
            <a:lvl1pPr algn="ctr" defTabSz="406400">
              <a:lnSpc>
                <a:spcPct val="90000"/>
              </a:lnSpc>
              <a:defRPr cap="all" spc="250" sz="50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64" name="Body Level One…"/>
          <p:cNvSpPr txBox="1"/>
          <p:nvPr>
            <p:ph type="body" sz="quarter" idx="1"/>
          </p:nvPr>
        </p:nvSpPr>
        <p:spPr>
          <a:xfrm>
            <a:off x="584199" y="5842000"/>
            <a:ext cx="7988301" cy="622300"/>
          </a:xfrm>
          <a:prstGeom prst="rect">
            <a:avLst/>
          </a:prstGeom>
          <a:effectLst>
            <a:outerShdw sx="100000" sy="100000" kx="0" ky="0" algn="b" rotWithShape="0" blurRad="0" dist="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p:nvPr>
            <p:ph type="sldNum" sz="quarter" idx="2"/>
          </p:nvPr>
        </p:nvSpPr>
        <p:spPr>
          <a:xfrm>
            <a:off x="4464049" y="6324600"/>
            <a:ext cx="228601" cy="2413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9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580429" y="2143125"/>
            <a:ext cx="7983142" cy="1598415"/>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73" name="Body Level One…"/>
          <p:cNvSpPr txBox="1"/>
          <p:nvPr>
            <p:ph type="body" sz="quarter" idx="1"/>
          </p:nvPr>
        </p:nvSpPr>
        <p:spPr>
          <a:xfrm>
            <a:off x="580429" y="3732609"/>
            <a:ext cx="7983142" cy="910829"/>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Image"/>
          <p:cNvSpPr/>
          <p:nvPr>
            <p:ph type="pic" sz="half" idx="13"/>
          </p:nvPr>
        </p:nvSpPr>
        <p:spPr>
          <a:xfrm>
            <a:off x="5375671" y="1214437"/>
            <a:ext cx="3286126" cy="4348759"/>
          </a:xfrm>
          <a:prstGeom prst="rect">
            <a:avLst/>
          </a:prstGeom>
          <a:ln w="9525">
            <a:round/>
          </a:ln>
        </p:spPr>
        <p:txBody>
          <a:bodyPr lIns="91439" rIns="91439" anchor="t">
            <a:noAutofit/>
          </a:bodyPr>
          <a:lstStyle/>
          <a:p>
            <a:pPr/>
          </a:p>
        </p:txBody>
      </p:sp>
      <p:sp>
        <p:nvSpPr>
          <p:cNvPr id="182" name="Title Text"/>
          <p:cNvSpPr txBox="1"/>
          <p:nvPr>
            <p:ph type="title"/>
          </p:nvPr>
        </p:nvSpPr>
        <p:spPr>
          <a:xfrm>
            <a:off x="214312" y="1250156"/>
            <a:ext cx="5152431" cy="2348509"/>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83" name="Body Level One…"/>
          <p:cNvSpPr txBox="1"/>
          <p:nvPr>
            <p:ph type="body" sz="quarter" idx="1"/>
          </p:nvPr>
        </p:nvSpPr>
        <p:spPr>
          <a:xfrm>
            <a:off x="214312" y="3634382"/>
            <a:ext cx="5152431" cy="1928814"/>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Title Text"/>
          <p:cNvSpPr txBox="1"/>
          <p:nvPr>
            <p:ph type="title"/>
          </p:nvPr>
        </p:nvSpPr>
        <p:spPr>
          <a:xfrm>
            <a:off x="580429" y="35718"/>
            <a:ext cx="7983142" cy="1428751"/>
          </a:xfrm>
          <a:prstGeom prst="rect">
            <a:avLst/>
          </a:prstGeom>
        </p:spPr>
        <p:txBody>
          <a:bodyPr lIns="35718" tIns="35718" rIns="35718" bIns="35718" anchor="ctr"/>
          <a:lstStyle>
            <a:lvl1pPr algn="ctr" defTabSz="410765">
              <a:lnSpc>
                <a:spcPct val="90000"/>
              </a:lnSpc>
              <a:defRPr cap="all" spc="220" sz="4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192" name="Body Level One…"/>
          <p:cNvSpPr txBox="1"/>
          <p:nvPr>
            <p:ph type="body" idx="1"/>
          </p:nvPr>
        </p:nvSpPr>
        <p:spPr>
          <a:xfrm>
            <a:off x="580429" y="1902023"/>
            <a:ext cx="7983142" cy="4375548"/>
          </a:xfrm>
          <a:prstGeom prst="rect">
            <a:avLst/>
          </a:prstGeom>
        </p:spPr>
        <p:txBody>
          <a:bodyPr lIns="35718" tIns="35718" rIns="35718" bIns="35718"/>
          <a:lstStyle>
            <a:lvl1pPr marL="2878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7196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1514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5832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0150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3" name="Slide Number"/>
          <p:cNvSpPr txBox="1"/>
          <p:nvPr>
            <p:ph type="sldNum" sz="quarter" idx="2"/>
          </p:nvPr>
        </p:nvSpPr>
        <p:spPr>
          <a:xfrm>
            <a:off x="4458195" y="6322218"/>
            <a:ext cx="236539"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Johnny Appleseed"/>
          <p:cNvSpPr txBox="1"/>
          <p:nvPr>
            <p:ph type="body" sz="quarter" idx="13"/>
          </p:nvPr>
        </p:nvSpPr>
        <p:spPr>
          <a:xfrm>
            <a:off x="913592" y="4473773"/>
            <a:ext cx="7313415" cy="357188"/>
          </a:xfrm>
          <a:prstGeom prst="rect">
            <a:avLst/>
          </a:prstGeom>
        </p:spPr>
        <p:txBody>
          <a:bodyPr lIns="35718" tIns="35718" rIns="35718" bIns="35718">
            <a:spAutoFit/>
          </a:bodyPr>
          <a:lstStyle>
            <a:lvl1pPr marL="0" indent="0" algn="ctr" defTabSz="410765">
              <a:spcBef>
                <a:spcPts val="0"/>
              </a:spcBef>
              <a:buSzTx/>
              <a:buNone/>
              <a:defRPr i="1" sz="18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-Johnny Appleseed</a:t>
            </a:r>
          </a:p>
        </p:txBody>
      </p:sp>
      <p:sp>
        <p:nvSpPr>
          <p:cNvPr id="201" name="“Type a quote here.”"/>
          <p:cNvSpPr txBox="1"/>
          <p:nvPr>
            <p:ph type="body" sz="quarter" idx="14"/>
          </p:nvPr>
        </p:nvSpPr>
        <p:spPr>
          <a:xfrm>
            <a:off x="884039" y="3044626"/>
            <a:ext cx="7375922" cy="393701"/>
          </a:xfrm>
          <a:prstGeom prst="rect">
            <a:avLst/>
          </a:prstGeom>
        </p:spPr>
        <p:txBody>
          <a:bodyPr lIns="35718" tIns="35718" rIns="35718" bIns="35718">
            <a:spAutoFit/>
          </a:bodyPr>
          <a:lstStyle>
            <a:lvl1pPr marL="0" indent="0" algn="ctr" defTabSz="410765">
              <a:lnSpc>
                <a:spcPct val="155000"/>
              </a:lnSpc>
              <a:spcBef>
                <a:spcPts val="1600"/>
              </a:spcBef>
              <a:buSzTx/>
              <a:buNone/>
              <a:defRPr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“Type a quote here.”</a:t>
            </a:r>
          </a:p>
        </p:txBody>
      </p:sp>
      <p:sp>
        <p:nvSpPr>
          <p:cNvPr id="202"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5" name="Body Level One…"/>
          <p:cNvSpPr txBox="1"/>
          <p:nvPr>
            <p:ph type="body" sz="half" idx="1"/>
          </p:nvPr>
        </p:nvSpPr>
        <p:spPr>
          <a:xfrm>
            <a:off x="2133600" y="685801"/>
            <a:ext cx="6096000" cy="365759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Title Text"/>
          <p:cNvSpPr txBox="1"/>
          <p:nvPr>
            <p:ph type="title"/>
          </p:nvPr>
        </p:nvSpPr>
        <p:spPr>
          <a:prstGeom prst="rect">
            <a:avLst/>
          </a:prstGeom>
        </p:spPr>
        <p:txBody>
          <a:bodyPr/>
          <a:lstStyle/>
          <a:p>
            <a:pPr/>
            <a:r>
              <a:t>Title Text</a:t>
            </a:r>
          </a:p>
        </p:txBody>
      </p:sp>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Image"/>
          <p:cNvSpPr/>
          <p:nvPr>
            <p:ph type="pic" sz="half" idx="13"/>
          </p:nvPr>
        </p:nvSpPr>
        <p:spPr>
          <a:xfrm>
            <a:off x="5375671" y="1214436"/>
            <a:ext cx="3286128" cy="4348761"/>
          </a:xfrm>
          <a:prstGeom prst="rect">
            <a:avLst/>
          </a:prstGeom>
        </p:spPr>
        <p:txBody>
          <a:bodyPr lIns="91439" rIns="91439" anchor="t">
            <a:noAutofit/>
          </a:bodyPr>
          <a:lstStyle/>
          <a:p>
            <a:pPr/>
          </a:p>
        </p:txBody>
      </p:sp>
      <p:sp>
        <p:nvSpPr>
          <p:cNvPr id="210" name="Title Text"/>
          <p:cNvSpPr txBox="1"/>
          <p:nvPr>
            <p:ph type="title"/>
          </p:nvPr>
        </p:nvSpPr>
        <p:spPr>
          <a:xfrm>
            <a:off x="214310" y="1250155"/>
            <a:ext cx="5152434" cy="2348510"/>
          </a:xfrm>
          <a:prstGeom prst="rect">
            <a:avLst/>
          </a:prstGeom>
          <a:effectLst>
            <a:outerShdw sx="100000" sy="100000" kx="0" ky="0" algn="b" rotWithShape="0" blurRad="0" dist="0" dir="5400000">
              <a:srgbClr val="FFFFFF"/>
            </a:outerShdw>
          </a:effectLst>
        </p:spPr>
        <p:txBody>
          <a:bodyPr lIns="35718" tIns="35718" rIns="35718" bIns="35718"/>
          <a:lstStyle>
            <a:lvl1pPr algn="ctr" defTabSz="410765">
              <a:lnSpc>
                <a:spcPct val="90000"/>
              </a:lnSpc>
              <a:defRPr cap="all" spc="190" sz="38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211" name="Body Level One…"/>
          <p:cNvSpPr txBox="1"/>
          <p:nvPr>
            <p:ph type="body" sz="quarter" idx="1"/>
          </p:nvPr>
        </p:nvSpPr>
        <p:spPr>
          <a:xfrm>
            <a:off x="214310" y="3634382"/>
            <a:ext cx="5152434" cy="1928815"/>
          </a:xfrm>
          <a:prstGeom prst="rect">
            <a:avLst/>
          </a:prstGeom>
        </p:spPr>
        <p:txBody>
          <a:bodyPr lIns="35718" tIns="35718" rIns="35718" bIns="35718" anchor="t"/>
          <a:lstStyle>
            <a:lvl1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4483596" y="6322218"/>
            <a:ext cx="185738" cy="2111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8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27" name="Group"/>
          <p:cNvGrpSpPr/>
          <p:nvPr/>
        </p:nvGrpSpPr>
        <p:grpSpPr>
          <a:xfrm>
            <a:off x="342898" y="342898"/>
            <a:ext cx="8458203" cy="6134104"/>
            <a:chOff x="0" y="0"/>
            <a:chExt cx="8458201" cy="6134102"/>
          </a:xfrm>
        </p:grpSpPr>
        <p:sp>
          <p:nvSpPr>
            <p:cNvPr id="219" name="Line"/>
            <p:cNvSpPr/>
            <p:nvPr/>
          </p:nvSpPr>
          <p:spPr>
            <a:xfrm>
              <a:off x="88900" y="762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45718" tIns="45718" rIns="45718" bIns="45718" numCol="1" anchor="t">
              <a:noAutofit/>
            </a:bodyPr>
            <a:lstStyle/>
            <a:p>
              <a:pPr/>
            </a:p>
          </p:txBody>
        </p:sp>
        <p:pic>
          <p:nvPicPr>
            <p:cNvPr id="220" name="venetian_dingbat_2.tiff" descr="venetian_dingbat_2.tiff"/>
            <p:cNvPicPr>
              <a:picLocks noChangeAspect="1"/>
            </p:cNvPicPr>
            <p:nvPr/>
          </p:nvPicPr>
          <p:blipFill>
            <a:blip r:embed="rId3">
              <a:extLst/>
            </a:blip>
            <a:stretch>
              <a:fillRect/>
            </a:stretch>
          </p:blipFill>
          <p:spPr>
            <a:xfrm rot="10800000">
              <a:off x="8369300" y="-1"/>
              <a:ext cx="88902" cy="88902"/>
            </a:xfrm>
            <a:prstGeom prst="rect">
              <a:avLst/>
            </a:prstGeom>
            <a:ln w="12700" cap="flat">
              <a:noFill/>
              <a:miter lim="400000"/>
            </a:ln>
            <a:effectLst/>
          </p:spPr>
        </p:pic>
        <p:pic>
          <p:nvPicPr>
            <p:cNvPr id="221" name="venetian_dingbat_2.tiff" descr="venetian_dingbat_2.tiff"/>
            <p:cNvPicPr>
              <a:picLocks noChangeAspect="1"/>
            </p:cNvPicPr>
            <p:nvPr/>
          </p:nvPicPr>
          <p:blipFill>
            <a:blip r:embed="rId3">
              <a:extLst/>
            </a:blip>
            <a:stretch>
              <a:fillRect/>
            </a:stretch>
          </p:blipFill>
          <p:spPr>
            <a:xfrm flipH="1" rot="10800000">
              <a:off x="-1" y="-1"/>
              <a:ext cx="88902" cy="88902"/>
            </a:xfrm>
            <a:prstGeom prst="rect">
              <a:avLst/>
            </a:prstGeom>
            <a:ln w="12700" cap="flat">
              <a:noFill/>
              <a:miter lim="400000"/>
            </a:ln>
            <a:effectLst/>
          </p:spPr>
        </p:pic>
        <p:pic>
          <p:nvPicPr>
            <p:cNvPr id="222" name="venetian_dingbat_2.tiff" descr="venetian_dingbat_2.tiff"/>
            <p:cNvPicPr>
              <a:picLocks noChangeAspect="1"/>
            </p:cNvPicPr>
            <p:nvPr/>
          </p:nvPicPr>
          <p:blipFill>
            <a:blip r:embed="rId3">
              <a:extLst/>
            </a:blip>
            <a:stretch>
              <a:fillRect/>
            </a:stretch>
          </p:blipFill>
          <p:spPr>
            <a:xfrm flipH="1">
              <a:off x="8369300" y="6045201"/>
              <a:ext cx="88902" cy="88902"/>
            </a:xfrm>
            <a:prstGeom prst="rect">
              <a:avLst/>
            </a:prstGeom>
            <a:ln w="12700" cap="flat">
              <a:noFill/>
              <a:miter lim="400000"/>
            </a:ln>
            <a:effectLst>
              <a:outerShdw sx="100000" sy="100000" kx="0" ky="0" algn="b" rotWithShape="0" blurRad="0" dist="0" dir="5400000">
                <a:srgbClr val="D1C9A7">
                  <a:alpha val="42500"/>
                </a:srgbClr>
              </a:outerShdw>
            </a:effectLst>
          </p:spPr>
        </p:pic>
        <p:pic>
          <p:nvPicPr>
            <p:cNvPr id="223" name="venetian_dingbat_2.tiff" descr="venetian_dingbat_2.tiff"/>
            <p:cNvPicPr>
              <a:picLocks noChangeAspect="1"/>
            </p:cNvPicPr>
            <p:nvPr/>
          </p:nvPicPr>
          <p:blipFill>
            <a:blip r:embed="rId3">
              <a:extLst/>
            </a:blip>
            <a:stretch>
              <a:fillRect/>
            </a:stretch>
          </p:blipFill>
          <p:spPr>
            <a:xfrm>
              <a:off x="-1" y="6045201"/>
              <a:ext cx="88902" cy="88902"/>
            </a:xfrm>
            <a:prstGeom prst="rect">
              <a:avLst/>
            </a:prstGeom>
            <a:ln w="12700" cap="flat">
              <a:noFill/>
              <a:miter lim="400000"/>
            </a:ln>
            <a:effectLst/>
          </p:spPr>
        </p:pic>
        <p:sp>
          <p:nvSpPr>
            <p:cNvPr id="224" name="Line"/>
            <p:cNvSpPr/>
            <p:nvPr/>
          </p:nvSpPr>
          <p:spPr>
            <a:xfrm>
              <a:off x="88900" y="6057901"/>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45718" tIns="45718" rIns="45718" bIns="45718" numCol="1" anchor="t">
              <a:noAutofit/>
            </a:bodyPr>
            <a:lstStyle/>
            <a:p>
              <a:pPr/>
            </a:p>
          </p:txBody>
        </p:sp>
        <p:sp>
          <p:nvSpPr>
            <p:cNvPr id="225" name="Line"/>
            <p:cNvSpPr/>
            <p:nvPr/>
          </p:nvSpPr>
          <p:spPr>
            <a:xfrm flipH="1">
              <a:off x="8369301" y="76200"/>
              <a:ext cx="1" cy="5994402"/>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45718" tIns="45718" rIns="45718" bIns="45718" numCol="1" anchor="t">
              <a:noAutofit/>
            </a:bodyPr>
            <a:lstStyle/>
            <a:p>
              <a:pPr/>
            </a:p>
          </p:txBody>
        </p:sp>
        <p:sp>
          <p:nvSpPr>
            <p:cNvPr id="226" name="Line"/>
            <p:cNvSpPr/>
            <p:nvPr/>
          </p:nvSpPr>
          <p:spPr>
            <a:xfrm flipH="1">
              <a:off x="88900" y="76199"/>
              <a:ext cx="1" cy="5981702"/>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45718" tIns="45718" rIns="45718" bIns="45718" numCol="1" anchor="t">
              <a:noAutofit/>
            </a:bodyPr>
            <a:lstStyle/>
            <a:p>
              <a:pPr/>
            </a:p>
          </p:txBody>
        </p:sp>
      </p:grpSp>
      <p:sp>
        <p:nvSpPr>
          <p:cNvPr id="228" name="Image"/>
          <p:cNvSpPr/>
          <p:nvPr>
            <p:ph type="pic" sz="half" idx="13"/>
          </p:nvPr>
        </p:nvSpPr>
        <p:spPr>
          <a:xfrm>
            <a:off x="4864100" y="1485900"/>
            <a:ext cx="3430578" cy="3886200"/>
          </a:xfrm>
          <a:prstGeom prst="rect">
            <a:avLst/>
          </a:prstGeom>
        </p:spPr>
        <p:txBody>
          <a:bodyPr lIns="91439" rIns="91439" anchor="t">
            <a:noAutofit/>
          </a:bodyPr>
          <a:lstStyle/>
          <a:p>
            <a:pPr/>
          </a:p>
        </p:txBody>
      </p:sp>
      <p:sp>
        <p:nvSpPr>
          <p:cNvPr id="229" name="Title Text"/>
          <p:cNvSpPr txBox="1"/>
          <p:nvPr>
            <p:ph type="title"/>
          </p:nvPr>
        </p:nvSpPr>
        <p:spPr>
          <a:xfrm>
            <a:off x="800098" y="2146300"/>
            <a:ext cx="3594103" cy="1651001"/>
          </a:xfrm>
          <a:prstGeom prst="rect">
            <a:avLst/>
          </a:prstGeom>
        </p:spPr>
        <p:txBody>
          <a:bodyPr lIns="50800" tIns="50800" rIns="50800" bIns="50800"/>
          <a:lstStyle>
            <a:lvl1pPr algn="ctr" defTabSz="406400">
              <a:lnSpc>
                <a:spcPct val="90000"/>
              </a:lnSpc>
              <a:defRPr cap="all" sz="4800">
                <a:solidFill>
                  <a:srgbClr val="AF6D51"/>
                </a:solidFill>
                <a:latin typeface="Baskerville"/>
                <a:ea typeface="Baskerville"/>
                <a:cs typeface="Baskerville"/>
                <a:sym typeface="Baskerville"/>
              </a:defRPr>
            </a:lvl1pPr>
          </a:lstStyle>
          <a:p>
            <a:pPr>
              <a:defRPr>
                <a:effectLst/>
              </a:defRPr>
            </a:pPr>
            <a:r>
              <a:t>Title Text</a:t>
            </a:r>
          </a:p>
        </p:txBody>
      </p:sp>
      <p:sp>
        <p:nvSpPr>
          <p:cNvPr id="230" name="Body Level One…"/>
          <p:cNvSpPr txBox="1"/>
          <p:nvPr>
            <p:ph type="body" sz="quarter" idx="1"/>
          </p:nvPr>
        </p:nvSpPr>
        <p:spPr>
          <a:xfrm>
            <a:off x="800098" y="3797300"/>
            <a:ext cx="3594103" cy="1003300"/>
          </a:xfrm>
          <a:prstGeom prst="rect">
            <a:avLst/>
          </a:prstGeom>
        </p:spPr>
        <p:txBody>
          <a:bodyPr lIns="50800" tIns="50800" rIns="50800" bIns="50800" anchor="t"/>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1" name="Slide Number"/>
          <p:cNvSpPr txBox="1"/>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wrap="square"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8" name="Image"/>
          <p:cNvSpPr/>
          <p:nvPr>
            <p:ph type="pic" sz="half" idx="13"/>
          </p:nvPr>
        </p:nvSpPr>
        <p:spPr>
          <a:xfrm>
            <a:off x="5375671" y="1214436"/>
            <a:ext cx="3286129" cy="4348761"/>
          </a:xfrm>
          <a:prstGeom prst="rect">
            <a:avLst/>
          </a:prstGeom>
        </p:spPr>
        <p:txBody>
          <a:bodyPr lIns="91439" rIns="91439" anchor="t">
            <a:noAutofit/>
          </a:bodyPr>
          <a:lstStyle/>
          <a:p>
            <a:pPr/>
          </a:p>
        </p:txBody>
      </p:sp>
      <p:sp>
        <p:nvSpPr>
          <p:cNvPr id="239" name="Title Text"/>
          <p:cNvSpPr txBox="1"/>
          <p:nvPr>
            <p:ph type="title"/>
          </p:nvPr>
        </p:nvSpPr>
        <p:spPr>
          <a:xfrm>
            <a:off x="214310" y="1250154"/>
            <a:ext cx="5152434" cy="2348511"/>
          </a:xfrm>
          <a:prstGeom prst="rect">
            <a:avLst/>
          </a:prstGeom>
          <a:effectLst>
            <a:outerShdw sx="100000" sy="100000" kx="0" ky="0" algn="b" rotWithShape="0" blurRad="0" dist="0" dir="5400000">
              <a:srgbClr val="FFFFFF"/>
            </a:outerShdw>
          </a:effectLst>
        </p:spPr>
        <p:txBody>
          <a:bodyPr lIns="35717" tIns="35717" rIns="35717" bIns="35717"/>
          <a:lstStyle>
            <a:lvl1pPr algn="ctr" defTabSz="410764">
              <a:lnSpc>
                <a:spcPct val="90000"/>
              </a:lnSpc>
              <a:defRPr cap="all" spc="190" sz="38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240" name="Body Level One…"/>
          <p:cNvSpPr txBox="1"/>
          <p:nvPr>
            <p:ph type="body" sz="quarter" idx="1"/>
          </p:nvPr>
        </p:nvSpPr>
        <p:spPr>
          <a:xfrm>
            <a:off x="214310" y="3634382"/>
            <a:ext cx="5152434" cy="1928816"/>
          </a:xfrm>
          <a:prstGeom prst="rect">
            <a:avLst/>
          </a:prstGeom>
        </p:spPr>
        <p:txBody>
          <a:bodyPr lIns="35717" tIns="35717" rIns="35717" bIns="35717" anchor="t"/>
          <a:lstStyle>
            <a:lvl1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4483597" y="6322217"/>
            <a:ext cx="185737" cy="211137"/>
          </a:xfrm>
          <a:prstGeom prst="rect">
            <a:avLst/>
          </a:prstGeom>
          <a:effectLst>
            <a:outerShdw sx="100000" sy="100000" kx="0" ky="0" algn="b" rotWithShape="0" blurRad="0" dist="0" dir="5400000">
              <a:srgbClr val="FFFFFF">
                <a:alpha val="20000"/>
              </a:srgbClr>
            </a:outerShdw>
          </a:effectLst>
        </p:spPr>
        <p:txBody>
          <a:bodyPr lIns="35717" tIns="35717" rIns="35717" bIns="35717" anchor="t"/>
          <a:lstStyle>
            <a:lvl1pPr algn="ctr" defTabSz="410764">
              <a:defRPr sz="8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Title Text"/>
          <p:cNvSpPr txBox="1"/>
          <p:nvPr>
            <p:ph type="title"/>
          </p:nvPr>
        </p:nvSpPr>
        <p:spPr>
          <a:xfrm>
            <a:off x="580429" y="35717"/>
            <a:ext cx="7983143" cy="1428752"/>
          </a:xfrm>
          <a:prstGeom prst="rect">
            <a:avLst/>
          </a:prstGeom>
        </p:spPr>
        <p:txBody>
          <a:bodyPr lIns="35717" tIns="35717" rIns="35717" bIns="35717" anchor="ctr"/>
          <a:lstStyle>
            <a:lvl1pPr algn="ctr" defTabSz="410764">
              <a:lnSpc>
                <a:spcPct val="90000"/>
              </a:lnSpc>
              <a:defRPr cap="all" spc="220" sz="4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249" name="Body Level One…"/>
          <p:cNvSpPr txBox="1"/>
          <p:nvPr>
            <p:ph type="body" idx="1"/>
          </p:nvPr>
        </p:nvSpPr>
        <p:spPr>
          <a:xfrm>
            <a:off x="580429" y="1902023"/>
            <a:ext cx="7983143" cy="4375549"/>
          </a:xfrm>
          <a:prstGeom prst="rect">
            <a:avLst/>
          </a:prstGeom>
        </p:spPr>
        <p:txBody>
          <a:bodyPr lIns="35717" tIns="35717" rIns="35717" bIns="35717"/>
          <a:lstStyle>
            <a:lvl1pPr marL="287866" indent="-287866"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719666" indent="-287866"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151465" indent="-287865"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583265" indent="-287865"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015065" indent="-287865"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50" name="Slide Number"/>
          <p:cNvSpPr txBox="1"/>
          <p:nvPr>
            <p:ph type="sldNum" sz="quarter" idx="2"/>
          </p:nvPr>
        </p:nvSpPr>
        <p:spPr>
          <a:xfrm>
            <a:off x="4458196" y="6322217"/>
            <a:ext cx="236537" cy="274637"/>
          </a:xfrm>
          <a:prstGeom prst="rect">
            <a:avLst/>
          </a:prstGeom>
          <a:effectLst>
            <a:outerShdw sx="100000" sy="100000" kx="0" ky="0" algn="b" rotWithShape="0" blurRad="0" dist="0" dir="5400000">
              <a:srgbClr val="FFFFFF">
                <a:alpha val="20000"/>
              </a:srgbClr>
            </a:outerShdw>
          </a:effectLst>
        </p:spPr>
        <p:txBody>
          <a:bodyPr lIns="35717" tIns="35717" rIns="35717" bIns="35717" anchor="t"/>
          <a:lstStyle>
            <a:lvl1pPr algn="ctr" defTabSz="410764">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4" name="TextBox 7"/>
          <p:cNvSpPr txBox="1"/>
          <p:nvPr/>
        </p:nvSpPr>
        <p:spPr>
          <a:xfrm>
            <a:off x="4267200" y="4074497"/>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35" name="Body Level One…"/>
          <p:cNvSpPr txBox="1"/>
          <p:nvPr>
            <p:ph type="body" sz="quarter" idx="1"/>
          </p:nvPr>
        </p:nvSpPr>
        <p:spPr>
          <a:xfrm>
            <a:off x="4572000" y="4267367"/>
            <a:ext cx="3733800" cy="731521"/>
          </a:xfrm>
          <a:prstGeom prst="rect">
            <a:avLst/>
          </a:prstGeom>
        </p:spPr>
        <p:txBody>
          <a:bodyPr/>
          <a:lstStyle>
            <a:lvl1pPr marL="0" indent="0">
              <a:spcBef>
                <a:spcPts val="400"/>
              </a:spcBef>
              <a:buSzTx/>
              <a:buNone/>
              <a:defRPr sz="1800"/>
            </a:lvl1pPr>
            <a:lvl2pPr marL="0" indent="457200">
              <a:spcBef>
                <a:spcPts val="400"/>
              </a:spcBef>
              <a:buSzTx/>
              <a:buNone/>
              <a:defRPr sz="1800"/>
            </a:lvl2pPr>
            <a:lvl3pPr marL="0" indent="914400">
              <a:spcBef>
                <a:spcPts val="400"/>
              </a:spcBef>
              <a:buSzTx/>
              <a:buNone/>
              <a:defRPr sz="1800"/>
            </a:lvl3pPr>
            <a:lvl4pPr marL="0" indent="1371600">
              <a:spcBef>
                <a:spcPts val="400"/>
              </a:spcBef>
              <a:buSzTx/>
              <a:buNone/>
              <a:defRPr sz="1800"/>
            </a:lvl4pPr>
            <a:lvl5pPr marL="0" indent="1828800">
              <a:spcBef>
                <a:spcPts val="400"/>
              </a:spcBef>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6" name="Title Text"/>
          <p:cNvSpPr txBox="1"/>
          <p:nvPr>
            <p:ph type="title"/>
          </p:nvPr>
        </p:nvSpPr>
        <p:spPr>
          <a:xfrm>
            <a:off x="2286000" y="1905000"/>
            <a:ext cx="6035041" cy="2350008"/>
          </a:xfrm>
          <a:prstGeom prst="rect">
            <a:avLst/>
          </a:prstGeom>
        </p:spPr>
        <p:txBody>
          <a:bodyPr/>
          <a:lstStyle>
            <a:lvl1pPr>
              <a:defRPr sz="5400"/>
            </a:lvl1pPr>
          </a:lstStyle>
          <a:p>
            <a:pPr/>
            <a:r>
              <a:t>Title Text</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Body Level One…"/>
          <p:cNvSpPr txBox="1"/>
          <p:nvPr>
            <p:ph type="body" sz="quarter" idx="1"/>
          </p:nvPr>
        </p:nvSpPr>
        <p:spPr>
          <a:xfrm>
            <a:off x="1344167" y="658368"/>
            <a:ext cx="3273554" cy="3429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3" name="Body Level One…"/>
          <p:cNvSpPr txBox="1"/>
          <p:nvPr>
            <p:ph type="body" sz="quarter" idx="1"/>
          </p:nvPr>
        </p:nvSpPr>
        <p:spPr>
          <a:xfrm>
            <a:off x="1341119" y="661976"/>
            <a:ext cx="3273554" cy="639763"/>
          </a:xfrm>
          <a:prstGeom prst="rect">
            <a:avLst/>
          </a:prstGeom>
        </p:spPr>
        <p:txBody>
          <a:bodyPr/>
          <a:lstStyle>
            <a:lvl1pPr marL="0" indent="0">
              <a:buSzTx/>
              <a:buNone/>
              <a:defRPr sz="2200"/>
            </a:lvl1pPr>
            <a:lvl2pPr marL="0" indent="457200">
              <a:buSzTx/>
              <a:buNone/>
              <a:defRPr sz="2200"/>
            </a:lvl2pPr>
            <a:lvl3pPr marL="0" indent="914400">
              <a:buSzTx/>
              <a:buNone/>
              <a:defRPr sz="2200"/>
            </a:lvl3pPr>
            <a:lvl4pPr marL="0" indent="1371600">
              <a:buSzTx/>
              <a:buNone/>
              <a:defRPr sz="2200"/>
            </a:lvl4pPr>
            <a:lvl5pPr marL="0" indent="1828800">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54" name="Text Placeholder 4"/>
          <p:cNvSpPr/>
          <p:nvPr>
            <p:ph type="body" sz="quarter" idx="13"/>
          </p:nvPr>
        </p:nvSpPr>
        <p:spPr>
          <a:xfrm>
            <a:off x="5029200" y="661976"/>
            <a:ext cx="3273553" cy="639763"/>
          </a:xfrm>
          <a:prstGeom prst="rect">
            <a:avLst/>
          </a:prstGeom>
        </p:spPr>
        <p:txBody>
          <a:bodyPr/>
          <a:lstStyle/>
          <a:p>
            <a:pPr marL="0" indent="0">
              <a:buSzTx/>
              <a:buNone/>
              <a:defRPr sz="2200"/>
            </a:pPr>
          </a:p>
        </p:txBody>
      </p:sp>
      <p:sp>
        <p:nvSpPr>
          <p:cNvPr id="55" name="TextBox 12"/>
          <p:cNvSpPr txBox="1"/>
          <p:nvPr/>
        </p:nvSpPr>
        <p:spPr>
          <a:xfrm>
            <a:off x="105663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6" name="TextBox 17"/>
          <p:cNvSpPr txBox="1"/>
          <p:nvPr/>
        </p:nvSpPr>
        <p:spPr>
          <a:xfrm>
            <a:off x="478027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5" name="Title Text"/>
          <p:cNvSpPr txBox="1"/>
          <p:nvPr>
            <p:ph type="title"/>
          </p:nvPr>
        </p:nvSpPr>
        <p:spPr>
          <a:prstGeom prst="rect">
            <a:avLst/>
          </a:prstGeom>
        </p:spPr>
        <p:txBody>
          <a:body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TextBox 8"/>
          <p:cNvSpPr txBox="1"/>
          <p:nvPr/>
        </p:nvSpPr>
        <p:spPr>
          <a:xfrm>
            <a:off x="5328920" y="1774587"/>
            <a:ext cx="457201"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8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81" name="Body Level One…"/>
          <p:cNvSpPr txBox="1"/>
          <p:nvPr>
            <p:ph type="body" sz="half" idx="1"/>
          </p:nvPr>
        </p:nvSpPr>
        <p:spPr>
          <a:xfrm>
            <a:off x="838200" y="685801"/>
            <a:ext cx="4343400" cy="3429001"/>
          </a:xfrm>
          <a:prstGeom prst="rect">
            <a:avLst/>
          </a:prstGeom>
        </p:spPr>
        <p:txBody>
          <a:bodyPr/>
          <a:lstStyle>
            <a:lvl1pPr>
              <a:defRPr sz="2400"/>
            </a:lvl1pPr>
            <a:lvl2pPr marL="663355" indent="-279307">
              <a:defRPr sz="2400"/>
            </a:lvl2pPr>
            <a:lvl3pPr marL="1057046" indent="-307238">
              <a:defRPr sz="2400"/>
            </a:lvl3pPr>
            <a:lvl4pPr marL="1456944" indent="-341376">
              <a:defRPr sz="2400"/>
            </a:lvl4pPr>
            <a:lvl5pPr marL="1731264" indent="-341376">
              <a:defRPr sz="2400"/>
            </a:lvl5pPr>
          </a:lstStyle>
          <a:p>
            <a:pPr/>
            <a:r>
              <a:t>Body Level One</a:t>
            </a:r>
          </a:p>
          <a:p>
            <a:pPr lvl="1"/>
            <a:r>
              <a:t>Body Level Two</a:t>
            </a:r>
          </a:p>
          <a:p>
            <a:pPr lvl="2"/>
            <a:r>
              <a:t>Body Level Three</a:t>
            </a:r>
          </a:p>
          <a:p>
            <a:pPr lvl="3"/>
            <a:r>
              <a:t>Body Level Four</a:t>
            </a:r>
          </a:p>
          <a:p>
            <a:pPr lvl="4"/>
            <a:r>
              <a:t>Body Level Five</a:t>
            </a:r>
          </a:p>
        </p:txBody>
      </p:sp>
      <p:sp>
        <p:nvSpPr>
          <p:cNvPr id="82" name="Text Placeholder 3"/>
          <p:cNvSpPr/>
          <p:nvPr>
            <p:ph type="body" sz="quarter" idx="13"/>
          </p:nvPr>
        </p:nvSpPr>
        <p:spPr>
          <a:xfrm>
            <a:off x="5715000" y="685801"/>
            <a:ext cx="2590800" cy="3429001"/>
          </a:xfrm>
          <a:prstGeom prst="rect">
            <a:avLst/>
          </a:prstGeom>
        </p:spPr>
        <p:txBody>
          <a:bodyPr/>
          <a:lstStyle/>
          <a:p>
            <a:pPr marL="0" indent="0">
              <a:spcBef>
                <a:spcPts val="300"/>
              </a:spcBef>
              <a:buSzTx/>
              <a:buNone/>
              <a:defRPr sz="1600"/>
            </a:pPr>
          </a:p>
        </p:txBody>
      </p:sp>
      <p:sp>
        <p:nvSpPr>
          <p:cNvPr id="83" name="Title Text"/>
          <p:cNvSpPr txBox="1"/>
          <p:nvPr>
            <p:ph type="title"/>
          </p:nvPr>
        </p:nvSpPr>
        <p:spPr>
          <a:prstGeom prst="rect">
            <a:avLst/>
          </a:prstGeom>
        </p:spPr>
        <p:txBody>
          <a:body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1" name="Picture Placeholder 2"/>
          <p:cNvSpPr/>
          <p:nvPr>
            <p:ph type="pic" sz="half" idx="13"/>
          </p:nvPr>
        </p:nvSpPr>
        <p:spPr>
          <a:xfrm>
            <a:off x="1219200" y="612775"/>
            <a:ext cx="6705600" cy="2546986"/>
          </a:xfrm>
          <a:prstGeom prst="rect">
            <a:avLst/>
          </a:prstGeom>
          <a:effectLst>
            <a:outerShdw sx="100000" sy="100000" kx="0" ky="0" algn="b" rotWithShape="0" blurRad="152400" dist="317500" dir="5400000">
              <a:srgbClr val="000000">
                <a:alpha val="15000"/>
              </a:srgbClr>
            </a:outerShdw>
          </a:effectLst>
        </p:spPr>
        <p:txBody>
          <a:bodyPr lIns="91439" rIns="91439" anchor="t">
            <a:noAutofit/>
          </a:bodyPr>
          <a:lstStyle/>
          <a:p>
            <a:pPr/>
          </a:p>
        </p:txBody>
      </p:sp>
      <p:sp>
        <p:nvSpPr>
          <p:cNvPr id="92" name="Body Level One…"/>
          <p:cNvSpPr txBox="1"/>
          <p:nvPr>
            <p:ph type="body" sz="quarter" idx="1"/>
          </p:nvPr>
        </p:nvSpPr>
        <p:spPr>
          <a:xfrm>
            <a:off x="2743200" y="3453046"/>
            <a:ext cx="5029200" cy="720805"/>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93" name="TextBox 8"/>
          <p:cNvSpPr txBox="1"/>
          <p:nvPr/>
        </p:nvSpPr>
        <p:spPr>
          <a:xfrm>
            <a:off x="2435351" y="3331464"/>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94" name="Title Text"/>
          <p:cNvSpPr txBox="1"/>
          <p:nvPr>
            <p:ph type="title"/>
          </p:nvPr>
        </p:nvSpPr>
        <p:spPr>
          <a:prstGeom prst="rect">
            <a:avLst/>
          </a:prstGeom>
        </p:spPr>
        <p:txBody>
          <a:bodyPr/>
          <a:lstStyle/>
          <a:p>
            <a:pPr/>
            <a:r>
              <a:t>Title Text</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ctangle 6"/>
          <p:cNvSpPr/>
          <p:nvPr/>
        </p:nvSpPr>
        <p:spPr>
          <a:xfrm>
            <a:off x="0" y="0"/>
            <a:ext cx="9144000" cy="6858000"/>
          </a:xfrm>
          <a:prstGeom prst="rect">
            <a:avLst/>
          </a:prstGeom>
          <a:gradFill>
            <a:gsLst>
              <a:gs pos="0">
                <a:srgbClr val="504652">
                  <a:alpha val="36000"/>
                </a:srgbClr>
              </a:gs>
              <a:gs pos="100000">
                <a:srgbClr val="242852">
                  <a:alpha val="10000"/>
                </a:srgbClr>
              </a:gs>
            </a:gsLst>
            <a:lin ang="5400000"/>
          </a:gradFill>
          <a:ln w="12700">
            <a:miter lim="400000"/>
          </a:ln>
        </p:spPr>
        <p:txBody>
          <a:bodyPr lIns="45719" rIns="45719" anchor="ctr"/>
          <a:lstStyle/>
          <a:p>
            <a:pPr algn="ctr">
              <a:defRPr>
                <a:solidFill>
                  <a:srgbClr val="FFFFFF"/>
                </a:solidFill>
              </a:defRPr>
            </a:pPr>
          </a:p>
        </p:txBody>
      </p:sp>
      <p:sp>
        <p:nvSpPr>
          <p:cNvPr id="3" name="Oval 7"/>
          <p:cNvSpPr/>
          <p:nvPr/>
        </p:nvSpPr>
        <p:spPr>
          <a:xfrm rot="19724275">
            <a:off x="1373221" y="1038439"/>
            <a:ext cx="7240621" cy="5706989"/>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4" name="Oval 8"/>
          <p:cNvSpPr/>
          <p:nvPr/>
        </p:nvSpPr>
        <p:spPr>
          <a:xfrm rot="17656910">
            <a:off x="-274211" y="1165874"/>
            <a:ext cx="5538473" cy="448046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5" name="Oval 9"/>
          <p:cNvSpPr/>
          <p:nvPr/>
        </p:nvSpPr>
        <p:spPr>
          <a:xfrm rot="19724275">
            <a:off x="3277954" y="116853"/>
            <a:ext cx="6479364" cy="4754760"/>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6" name="Title Text"/>
          <p:cNvSpPr txBox="1"/>
          <p:nvPr>
            <p:ph type="title"/>
          </p:nvPr>
        </p:nvSpPr>
        <p:spPr>
          <a:xfrm>
            <a:off x="777240" y="4876800"/>
            <a:ext cx="7543801"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7"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822960" y="5887211"/>
            <a:ext cx="234189" cy="259589"/>
          </a:xfrm>
          <a:prstGeom prst="rect">
            <a:avLst/>
          </a:prstGeom>
          <a:ln w="12700">
            <a:miter lim="400000"/>
          </a:ln>
        </p:spPr>
        <p:txBody>
          <a:bodyPr wrap="none" lIns="9144" tIns="9144" rIns="9144" bIns="9144" anchor="b">
            <a:spAutoFit/>
          </a:bodyPr>
          <a:lstStyle>
            <a:lvl1pPr>
              <a:defRPr sz="1600">
                <a:solidFill>
                  <a:srgbClr val="FFFFFF">
                    <a:alpha val="60000"/>
                  </a:srgb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titleStyle>
    <p:bodyStyle>
      <a:lvl1pPr marL="274320" marR="0" indent="-256031"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667030" marR="0" indent="-28298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1066082" marR="0" indent="-31627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1451610" marR="0" indent="-33604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1748332" marR="0" indent="-35844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209397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236829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264261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296265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1pPr>
      <a:lvl2pPr marL="0" marR="0" indent="457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2pPr>
      <a:lvl3pPr marL="0" marR="0" indent="914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3pPr>
      <a:lvl4pPr marL="0" marR="0" indent="1371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4pPr>
      <a:lvl5pPr marL="0" marR="0" indent="18288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5pPr>
      <a:lvl6pPr marL="0" marR="0" indent="22860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6pPr>
      <a:lvl7pPr marL="0" marR="0" indent="2743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7pPr>
      <a:lvl8pPr marL="0" marR="0" indent="3200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8pPr>
      <a:lvl9pPr marL="0" marR="0" indent="3657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g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g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60"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61"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Three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Acts 20:1-6</a:t>
            </a:r>
          </a:p>
          <a:p>
            <a:pPr algn="l" defTabSz="312180">
              <a:lnSpc>
                <a:spcPct val="108000"/>
              </a:lnSpc>
              <a:defRPr i="0" sz="3400">
                <a:effectLst>
                  <a:outerShdw sx="100000" sy="100000" kx="0" ky="0" algn="b" rotWithShape="0" blurRad="25400" dist="9652" dir="0">
                    <a:srgbClr val="FFFFFF">
                      <a:alpha val="45000"/>
                    </a:srgbClr>
                  </a:outerShdw>
                </a:effectLst>
              </a:defRPr>
            </a:pPr>
            <a:r>
              <a:rPr b="1"/>
              <a:t>To Bring Encouragement</a:t>
            </a:r>
            <a:endParaRPr b="1"/>
          </a:p>
          <a:p>
            <a:pPr algn="l" defTabSz="312180">
              <a:lnSpc>
                <a:spcPct val="108000"/>
              </a:lnSpc>
              <a:defRPr i="0" sz="3400">
                <a:effectLst>
                  <a:outerShdw sx="100000" sy="100000" kx="0" ky="0" algn="b" rotWithShape="0" blurRad="25400" dist="9652" dir="0">
                    <a:srgbClr val="FFFFFF">
                      <a:alpha val="45000"/>
                    </a:srgbClr>
                  </a:outerShdw>
                </a:effectLst>
              </a:defRPr>
            </a:pPr>
            <a:endParaRPr b="1"/>
          </a:p>
          <a:p>
            <a:pPr algn="l" defTabSz="312180">
              <a:lnSpc>
                <a:spcPct val="108000"/>
              </a:lnSpc>
              <a:defRPr i="0" sz="3400">
                <a:effectLst>
                  <a:outerShdw sx="100000" sy="100000" kx="0" ky="0" algn="b" rotWithShape="0" blurRad="25400" dist="9652" dir="0">
                    <a:srgbClr val="FFFFFF">
                      <a:alpha val="45000"/>
                    </a:srgbClr>
                  </a:outerShdw>
                </a:effectLst>
              </a:defRPr>
            </a:pPr>
            <a:r>
              <a:t>• SECOND) Acts 20:7-16</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Acts 11:19-30"/>
          <p:cNvSpPr txBox="1"/>
          <p:nvPr>
            <p:ph type="title"/>
          </p:nvPr>
        </p:nvSpPr>
        <p:spPr>
          <a:xfrm>
            <a:off x="580428" y="35717"/>
            <a:ext cx="7983144" cy="1428753"/>
          </a:xfrm>
          <a:prstGeom prst="rect">
            <a:avLst/>
          </a:prstGeom>
        </p:spPr>
        <p:txBody>
          <a:bodyPr/>
          <a:lstStyle>
            <a:lvl1pPr>
              <a:defRPr spc="200"/>
            </a:lvl1pPr>
          </a:lstStyle>
          <a:p>
            <a:pPr/>
            <a:r>
              <a:t>Acts 20:7-16</a:t>
            </a:r>
          </a:p>
        </p:txBody>
      </p:sp>
      <p:sp>
        <p:nvSpPr>
          <p:cNvPr id="290"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599604"/>
            <a:ext cx="8563672" cy="5032227"/>
          </a:xfrm>
          <a:prstGeom prst="rect">
            <a:avLst/>
          </a:prstGeom>
        </p:spPr>
        <p:txBody>
          <a:bodyPr/>
          <a:lstStyle>
            <a:lvl1pPr marL="0" indent="0" defTabSz="357366">
              <a:spcBef>
                <a:spcPts val="0"/>
              </a:spcBef>
              <a:buSzTx/>
              <a:buNone/>
              <a:defRPr>
                <a:effectLst>
                  <a:outerShdw sx="100000" sy="100000" kx="0" ky="0" algn="b" rotWithShape="0" blurRad="25400" dist="11049" dir="0">
                    <a:srgbClr val="FFFFFF">
                      <a:alpha val="45000"/>
                    </a:srgbClr>
                  </a:outerShdw>
                </a:effectLst>
              </a:defRPr>
            </a:lvl1pPr>
          </a:lstStyle>
          <a:p>
            <a:pPr/>
            <a:r>
              <a:t>On the first day of the week, when we were gathered together to break bread, Paul talked with them, intending to depart on the next day, and he prolonged his speech until midnight. There were many lamps in the upper room where we were gathered. And a young man named Eutychus, sitting at the window, sank into a deep sleep as Paul talked still longer. And being overcome by sleep, he fell down from the third story and was taken up dead. But Paul went down and bent over him, and taking him in his arms, said, “Do not be alarmed, for his life is in him.” And when Paul had gone up and had broken bread and eaten, he conversed with them a long while, until</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Acts 11:19-30"/>
          <p:cNvSpPr txBox="1"/>
          <p:nvPr>
            <p:ph type="title"/>
          </p:nvPr>
        </p:nvSpPr>
        <p:spPr>
          <a:xfrm>
            <a:off x="580428" y="35717"/>
            <a:ext cx="7983144" cy="1428753"/>
          </a:xfrm>
          <a:prstGeom prst="rect">
            <a:avLst/>
          </a:prstGeom>
        </p:spPr>
        <p:txBody>
          <a:bodyPr/>
          <a:lstStyle>
            <a:lvl1pPr>
              <a:defRPr spc="200"/>
            </a:lvl1pPr>
          </a:lstStyle>
          <a:p>
            <a:pPr/>
            <a:r>
              <a:t>Acts 20:7-16</a:t>
            </a:r>
          </a:p>
        </p:txBody>
      </p:sp>
      <p:sp>
        <p:nvSpPr>
          <p:cNvPr id="293"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599604"/>
            <a:ext cx="8563672" cy="5032227"/>
          </a:xfrm>
          <a:prstGeom prst="rect">
            <a:avLst/>
          </a:prstGeom>
        </p:spPr>
        <p:txBody>
          <a:bodyPr/>
          <a:lstStyle>
            <a:lvl1pPr marL="0" indent="0" defTabSz="357366">
              <a:spcBef>
                <a:spcPts val="0"/>
              </a:spcBef>
              <a:buSzTx/>
              <a:buNone/>
              <a:defRPr>
                <a:effectLst>
                  <a:outerShdw sx="100000" sy="100000" kx="0" ky="0" algn="b" rotWithShape="0" blurRad="25400" dist="11049" dir="0">
                    <a:srgbClr val="FFFFFF">
                      <a:alpha val="45000"/>
                    </a:srgbClr>
                  </a:outerShdw>
                </a:effectLst>
              </a:defRPr>
            </a:lvl1pPr>
          </a:lstStyle>
          <a:p>
            <a:pPr/>
            <a:r>
              <a:t>daybreak, and so departed. And they took the youth away alive, and were not a little comforted. But going ahead to the ship, we set sail for Assos, intending to take Paul aboard there, for so he had arranged, intending himself to go by land. And when he met us at Assos, we took him on board and went to Mitylene. And sailing from there we came the following day opposite Chios; the next day we touched at Samos; and the day after that we went to Miletus. For Paul had decided to sail past Ephesus, so that he might not have to spend time in Asia, for he was hastening to be at Jerusalem, if possible, on the day of Pentecost.</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Three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Acts 20:1-6</a:t>
            </a:r>
          </a:p>
          <a:p>
            <a:pPr algn="l" defTabSz="312180">
              <a:lnSpc>
                <a:spcPct val="108000"/>
              </a:lnSpc>
              <a:defRPr i="0" sz="3400">
                <a:effectLst>
                  <a:outerShdw sx="100000" sy="100000" kx="0" ky="0" algn="b" rotWithShape="0" blurRad="25400" dist="9652" dir="0">
                    <a:srgbClr val="FFFFFF">
                      <a:alpha val="45000"/>
                    </a:srgbClr>
                  </a:outerShdw>
                </a:effectLst>
              </a:defRPr>
            </a:pPr>
            <a:r>
              <a:rPr b="1"/>
              <a:t>To Bring Encouragement</a:t>
            </a:r>
            <a:endParaRPr b="1"/>
          </a:p>
          <a:p>
            <a:pPr algn="l" defTabSz="312180">
              <a:lnSpc>
                <a:spcPct val="108000"/>
              </a:lnSpc>
              <a:defRPr i="0" sz="3400">
                <a:effectLst>
                  <a:outerShdw sx="100000" sy="100000" kx="0" ky="0" algn="b" rotWithShape="0" blurRad="25400" dist="9652" dir="0">
                    <a:srgbClr val="FFFFFF">
                      <a:alpha val="45000"/>
                    </a:srgbClr>
                  </a:outerShdw>
                </a:effectLst>
              </a:defRPr>
            </a:pPr>
            <a:endParaRPr b="1"/>
          </a:p>
          <a:p>
            <a:pPr algn="l" defTabSz="312180">
              <a:lnSpc>
                <a:spcPct val="108000"/>
              </a:lnSpc>
              <a:defRPr i="0" sz="3400">
                <a:effectLst>
                  <a:outerShdw sx="100000" sy="100000" kx="0" ky="0" algn="b" rotWithShape="0" blurRad="25400" dist="9652" dir="0">
                    <a:srgbClr val="FFFFFF">
                      <a:alpha val="45000"/>
                    </a:srgbClr>
                  </a:outerShdw>
                </a:effectLst>
              </a:defRPr>
            </a:pPr>
            <a:r>
              <a:t>• SECOND) Acts 20:7-16</a:t>
            </a:r>
          </a:p>
          <a:p>
            <a:pPr algn="l" defTabSz="312180">
              <a:lnSpc>
                <a:spcPct val="108000"/>
              </a:lnSpc>
              <a:defRPr b="1" i="0" sz="3400">
                <a:effectLst>
                  <a:outerShdw sx="100000" sy="100000" kx="0" ky="0" algn="b" rotWithShape="0" blurRad="25400" dist="9652" dir="0">
                    <a:srgbClr val="FFFFFF">
                      <a:alpha val="45000"/>
                    </a:srgbClr>
                  </a:outerShdw>
                </a:effectLst>
              </a:defRPr>
            </a:pPr>
            <a:r>
              <a:t>His Message Was/Is Urgent</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98"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99" name="pauls-third-missionary-journey.gif" descr="pauls-third-missionary-journey.gif"/>
          <p:cNvPicPr>
            <a:picLocks noChangeAspect="1"/>
          </p:cNvPicPr>
          <p:nvPr/>
        </p:nvPicPr>
        <p:blipFill>
          <a:blip r:embed="rId4">
            <a:extLst/>
          </a:blip>
          <a:stretch>
            <a:fillRect/>
          </a:stretch>
        </p:blipFill>
        <p:spPr>
          <a:xfrm>
            <a:off x="211015" y="0"/>
            <a:ext cx="872197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Three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Acts 20:1-6</a:t>
            </a:r>
          </a:p>
          <a:p>
            <a:pPr algn="l" defTabSz="312180">
              <a:lnSpc>
                <a:spcPct val="108000"/>
              </a:lnSpc>
              <a:defRPr i="0" sz="3400">
                <a:effectLst>
                  <a:outerShdw sx="100000" sy="100000" kx="0" ky="0" algn="b" rotWithShape="0" blurRad="25400" dist="9652" dir="0">
                    <a:srgbClr val="FFFFFF">
                      <a:alpha val="45000"/>
                    </a:srgbClr>
                  </a:outerShdw>
                </a:effectLst>
              </a:defRPr>
            </a:pPr>
            <a:r>
              <a:rPr b="1"/>
              <a:t>To Bring Encouragement</a:t>
            </a:r>
            <a:endParaRPr b="1"/>
          </a:p>
          <a:p>
            <a:pPr algn="l" defTabSz="312180">
              <a:lnSpc>
                <a:spcPct val="108000"/>
              </a:lnSpc>
              <a:defRPr i="0" sz="3400">
                <a:effectLst>
                  <a:outerShdw sx="100000" sy="100000" kx="0" ky="0" algn="b" rotWithShape="0" blurRad="25400" dist="9652" dir="0">
                    <a:srgbClr val="FFFFFF">
                      <a:alpha val="45000"/>
                    </a:srgbClr>
                  </a:outerShdw>
                </a:effectLst>
              </a:defRPr>
            </a:pPr>
            <a:endParaRPr b="1"/>
          </a:p>
          <a:p>
            <a:pPr algn="l" defTabSz="312180">
              <a:lnSpc>
                <a:spcPct val="108000"/>
              </a:lnSpc>
              <a:defRPr i="0" sz="3400">
                <a:effectLst>
                  <a:outerShdw sx="100000" sy="100000" kx="0" ky="0" algn="b" rotWithShape="0" blurRad="25400" dist="9652" dir="0">
                    <a:srgbClr val="FFFFFF">
                      <a:alpha val="45000"/>
                    </a:srgbClr>
                  </a:outerShdw>
                </a:effectLst>
              </a:defRPr>
            </a:pPr>
            <a:r>
              <a:t>• SECOND) Acts 20:7-16</a:t>
            </a:r>
          </a:p>
          <a:p>
            <a:pPr algn="l" defTabSz="312180">
              <a:lnSpc>
                <a:spcPct val="108000"/>
              </a:lnSpc>
              <a:defRPr b="1" i="0" sz="3400">
                <a:effectLst>
                  <a:outerShdw sx="100000" sy="100000" kx="0" ky="0" algn="b" rotWithShape="0" blurRad="25400" dist="9652" dir="0">
                    <a:srgbClr val="FFFFFF">
                      <a:alpha val="45000"/>
                    </a:srgbClr>
                  </a:outerShdw>
                </a:effectLst>
              </a:defRPr>
            </a:pPr>
            <a:r>
              <a:t>His Message Was/Is Urgent</a:t>
            </a:r>
          </a:p>
          <a:p>
            <a:pPr algn="l" defTabSz="312180">
              <a:lnSpc>
                <a:spcPct val="108000"/>
              </a:lnSpc>
              <a:defRPr b="1"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THIRD) Acts 20:17-38</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Acts 11:19-30"/>
          <p:cNvSpPr txBox="1"/>
          <p:nvPr>
            <p:ph type="title"/>
          </p:nvPr>
        </p:nvSpPr>
        <p:spPr>
          <a:xfrm>
            <a:off x="580428" y="35717"/>
            <a:ext cx="7983144" cy="1428753"/>
          </a:xfrm>
          <a:prstGeom prst="rect">
            <a:avLst/>
          </a:prstGeom>
        </p:spPr>
        <p:txBody>
          <a:bodyPr/>
          <a:lstStyle>
            <a:lvl1pPr>
              <a:defRPr spc="200"/>
            </a:lvl1pPr>
          </a:lstStyle>
          <a:p>
            <a:pPr/>
            <a:r>
              <a:t>Acts 20:17-38</a:t>
            </a:r>
          </a:p>
        </p:txBody>
      </p:sp>
      <p:sp>
        <p:nvSpPr>
          <p:cNvPr id="304"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468486"/>
            <a:ext cx="8563672" cy="5163345"/>
          </a:xfrm>
          <a:prstGeom prst="rect">
            <a:avLst/>
          </a:prstGeom>
        </p:spPr>
        <p:txBody>
          <a:bodyPr/>
          <a:lstStyle>
            <a:lvl1pPr marL="0" indent="0" defTabSz="357366">
              <a:spcBef>
                <a:spcPts val="0"/>
              </a:spcBef>
              <a:buSzTx/>
              <a:buNone/>
              <a:defRPr>
                <a:effectLst>
                  <a:outerShdw sx="100000" sy="100000" kx="0" ky="0" algn="b" rotWithShape="0" blurRad="25400" dist="11049" dir="0">
                    <a:srgbClr val="FFFFFF">
                      <a:alpha val="45000"/>
                    </a:srgbClr>
                  </a:outerShdw>
                </a:effectLst>
              </a:defRPr>
            </a:lvl1pPr>
          </a:lstStyle>
          <a:p>
            <a:pPr/>
            <a:r>
              <a:t>Now from Miletus he sent to Ephesus and called the elders of the church to come to him. And when they came to him, he said to them: “You yourselves know how I lived among you the whole time from the first day that I set foot in Asia, serving the Lord with all humility and with tears and with trials that happened to me through the plots of the Jews; how I did not shrink from declaring to you anything that was profitable, and teaching you in public and from house to house, testifying both to Jews and to Greeks of repentance toward God and of faith in our Lord Jesus Christ. And now, behold, I am going to Jerusalem, constrained by the Spirit, not knowing what will happen to me there, </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Acts 11:19-30"/>
          <p:cNvSpPr txBox="1"/>
          <p:nvPr>
            <p:ph type="title"/>
          </p:nvPr>
        </p:nvSpPr>
        <p:spPr>
          <a:xfrm>
            <a:off x="580428" y="35717"/>
            <a:ext cx="7983144" cy="1428753"/>
          </a:xfrm>
          <a:prstGeom prst="rect">
            <a:avLst/>
          </a:prstGeom>
        </p:spPr>
        <p:txBody>
          <a:bodyPr/>
          <a:lstStyle>
            <a:lvl1pPr>
              <a:defRPr spc="200"/>
            </a:lvl1pPr>
          </a:lstStyle>
          <a:p>
            <a:pPr/>
            <a:r>
              <a:t>Acts 20:17-38</a:t>
            </a:r>
          </a:p>
        </p:txBody>
      </p:sp>
      <p:sp>
        <p:nvSpPr>
          <p:cNvPr id="307"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468486"/>
            <a:ext cx="8563672" cy="5163345"/>
          </a:xfrm>
          <a:prstGeom prst="rect">
            <a:avLst/>
          </a:prstGeom>
        </p:spPr>
        <p:txBody>
          <a:bodyPr/>
          <a:lstStyle>
            <a:lvl1pPr marL="0" indent="0" defTabSz="357366">
              <a:spcBef>
                <a:spcPts val="0"/>
              </a:spcBef>
              <a:buSzTx/>
              <a:buNone/>
              <a:defRPr>
                <a:effectLst>
                  <a:outerShdw sx="100000" sy="100000" kx="0" ky="0" algn="b" rotWithShape="0" blurRad="25400" dist="11049" dir="0">
                    <a:srgbClr val="FFFFFF">
                      <a:alpha val="45000"/>
                    </a:srgbClr>
                  </a:outerShdw>
                </a:effectLst>
              </a:defRPr>
            </a:lvl1pPr>
          </a:lstStyle>
          <a:p>
            <a:pPr/>
            <a:r>
              <a:t>except that the Holy Spirit testifies to me in every city that imprisonment and afflictions await me. But I do not account my life of any value nor as precious to myself, if only I may finish my course and the ministry that I received from the Lord Jesus, to testify to the gospel of the grace of God. And now, behold, I know that none of you among whom I have gone about proclaiming the kingdom will see my face again. Therefore I testify to you this day that I am innocent of the blood of all, for I did not shrink from declaring to you the whole counsel of God. Pay careful attention to yourselves and to all the flock, in which the Holy Spirit has made you overseers,</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Acts 11:19-30"/>
          <p:cNvSpPr txBox="1"/>
          <p:nvPr>
            <p:ph type="title"/>
          </p:nvPr>
        </p:nvSpPr>
        <p:spPr>
          <a:xfrm>
            <a:off x="580428" y="35717"/>
            <a:ext cx="7983144" cy="1428753"/>
          </a:xfrm>
          <a:prstGeom prst="rect">
            <a:avLst/>
          </a:prstGeom>
        </p:spPr>
        <p:txBody>
          <a:bodyPr/>
          <a:lstStyle>
            <a:lvl1pPr>
              <a:defRPr spc="200"/>
            </a:lvl1pPr>
          </a:lstStyle>
          <a:p>
            <a:pPr/>
            <a:r>
              <a:t>Acts 20:17-38</a:t>
            </a:r>
          </a:p>
        </p:txBody>
      </p:sp>
      <p:sp>
        <p:nvSpPr>
          <p:cNvPr id="310"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468486"/>
            <a:ext cx="8563672" cy="5163345"/>
          </a:xfrm>
          <a:prstGeom prst="rect">
            <a:avLst/>
          </a:prstGeom>
        </p:spPr>
        <p:txBody>
          <a:bodyPr/>
          <a:lstStyle>
            <a:lvl1pPr marL="0" indent="0" defTabSz="357366">
              <a:spcBef>
                <a:spcPts val="0"/>
              </a:spcBef>
              <a:buSzTx/>
              <a:buNone/>
              <a:defRPr>
                <a:effectLst>
                  <a:outerShdw sx="100000" sy="100000" kx="0" ky="0" algn="b" rotWithShape="0" blurRad="25400" dist="11049" dir="0">
                    <a:srgbClr val="FFFFFF">
                      <a:alpha val="45000"/>
                    </a:srgbClr>
                  </a:outerShdw>
                </a:effectLst>
              </a:defRPr>
            </a:lvl1pPr>
          </a:lstStyle>
          <a:p>
            <a:pPr/>
            <a:r>
              <a:t>to care for the church of God, which he obtained with his own blood. I know that after my departure fierce wolves will come in among you, not sparing the flock; and from among your own selves will arise men speaking twisted things, to draw away the disciples after them. Therefore be alert, remembering that for three years I did not cease night or day to admonish every one with tears. And now I commend you to God and to the word of his grace, which is able to build you up and to give you the inheritance among all those who are sanctified. I coveted no one's silver or gold or apparel. You yourselves know that these hands ministered to my necessities and to those who were with me.</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Acts 11:19-30"/>
          <p:cNvSpPr txBox="1"/>
          <p:nvPr>
            <p:ph type="title"/>
          </p:nvPr>
        </p:nvSpPr>
        <p:spPr>
          <a:xfrm>
            <a:off x="580428" y="35717"/>
            <a:ext cx="7983144" cy="1428753"/>
          </a:xfrm>
          <a:prstGeom prst="rect">
            <a:avLst/>
          </a:prstGeom>
        </p:spPr>
        <p:txBody>
          <a:bodyPr/>
          <a:lstStyle>
            <a:lvl1pPr>
              <a:defRPr spc="200"/>
            </a:lvl1pPr>
          </a:lstStyle>
          <a:p>
            <a:pPr/>
            <a:r>
              <a:t>Acts 20:17-38</a:t>
            </a:r>
          </a:p>
        </p:txBody>
      </p:sp>
      <p:sp>
        <p:nvSpPr>
          <p:cNvPr id="313"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468486"/>
            <a:ext cx="8563672" cy="5163345"/>
          </a:xfrm>
          <a:prstGeom prst="rect">
            <a:avLst/>
          </a:prstGeom>
        </p:spPr>
        <p:txBody>
          <a:bodyPr/>
          <a:lstStyle>
            <a:lvl1pPr marL="0" indent="0" defTabSz="357366">
              <a:spcBef>
                <a:spcPts val="0"/>
              </a:spcBef>
              <a:buSzTx/>
              <a:buNone/>
              <a:defRPr>
                <a:effectLst>
                  <a:outerShdw sx="100000" sy="100000" kx="0" ky="0" algn="b" rotWithShape="0" blurRad="25400" dist="11049" dir="0">
                    <a:srgbClr val="FFFFFF">
                      <a:alpha val="45000"/>
                    </a:srgbClr>
                  </a:outerShdw>
                </a:effectLst>
              </a:defRPr>
            </a:lvl1pPr>
          </a:lstStyle>
          <a:p>
            <a:pPr/>
            <a:r>
              <a:t>In all things I have shown you that by working hard in this way we must help the weak and remember the words of the Lord Jesus, how he himself said, ‘It is more blessed to give than to receive.’” And when he had said these things, he knelt down and prayed with them all. And there was much weeping on the part of all; they embraced Paul and kissed him, 38 being sorrowful most of all because of the word he had spoken, that they would not see his face again. And they accompanied him to the ship.</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Acts 11:19-30"/>
          <p:cNvSpPr txBox="1"/>
          <p:nvPr>
            <p:ph type="title"/>
          </p:nvPr>
        </p:nvSpPr>
        <p:spPr>
          <a:xfrm>
            <a:off x="580428" y="35717"/>
            <a:ext cx="7983144" cy="1428753"/>
          </a:xfrm>
          <a:prstGeom prst="rect">
            <a:avLst/>
          </a:prstGeom>
        </p:spPr>
        <p:txBody>
          <a:bodyPr/>
          <a:lstStyle>
            <a:lvl1pPr>
              <a:defRPr spc="200"/>
            </a:lvl1pPr>
          </a:lstStyle>
          <a:p>
            <a:pPr/>
            <a:r>
              <a:t>Acts 19:21</a:t>
            </a:r>
          </a:p>
        </p:txBody>
      </p:sp>
      <p:sp>
        <p:nvSpPr>
          <p:cNvPr id="264"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599604"/>
            <a:ext cx="8563672" cy="5032227"/>
          </a:xfrm>
          <a:prstGeom prst="rect">
            <a:avLst/>
          </a:prstGeom>
        </p:spPr>
        <p:txBody>
          <a:bodyPr/>
          <a:lstStyle>
            <a:lvl1pPr marL="0" indent="0" algn="ctr" defTabSz="357366">
              <a:spcBef>
                <a:spcPts val="0"/>
              </a:spcBef>
              <a:buSzTx/>
              <a:buNone/>
              <a:defRPr>
                <a:effectLst>
                  <a:outerShdw sx="100000" sy="100000" kx="0" ky="0" algn="b" rotWithShape="0" blurRad="25400" dist="11049" dir="0">
                    <a:srgbClr val="FFFFFF">
                      <a:alpha val="45000"/>
                    </a:srgbClr>
                  </a:outerShdw>
                </a:effectLst>
              </a:defRPr>
            </a:lvl1pPr>
          </a:lstStyle>
          <a:p>
            <a:pPr/>
            <a:r>
              <a:t>Now after these events Paul resolved in the Spirit to pass through Macedonia and Achaia and go to Jerusalem, saying, “After I have been there, I must also see Rome.”</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Three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Acts 20:1-6</a:t>
            </a:r>
          </a:p>
          <a:p>
            <a:pPr algn="l" defTabSz="312180">
              <a:lnSpc>
                <a:spcPct val="108000"/>
              </a:lnSpc>
              <a:defRPr i="0" sz="3400">
                <a:effectLst>
                  <a:outerShdw sx="100000" sy="100000" kx="0" ky="0" algn="b" rotWithShape="0" blurRad="25400" dist="9652" dir="0">
                    <a:srgbClr val="FFFFFF">
                      <a:alpha val="45000"/>
                    </a:srgbClr>
                  </a:outerShdw>
                </a:effectLst>
              </a:defRPr>
            </a:pPr>
            <a:r>
              <a:rPr b="1"/>
              <a:t>To Bring Encouragement</a:t>
            </a:r>
            <a:endParaRPr b="1"/>
          </a:p>
          <a:p>
            <a:pPr algn="l" defTabSz="312180">
              <a:lnSpc>
                <a:spcPct val="108000"/>
              </a:lnSpc>
              <a:defRPr i="0" sz="3400">
                <a:effectLst>
                  <a:outerShdw sx="100000" sy="100000" kx="0" ky="0" algn="b" rotWithShape="0" blurRad="25400" dist="9652" dir="0">
                    <a:srgbClr val="FFFFFF">
                      <a:alpha val="45000"/>
                    </a:srgbClr>
                  </a:outerShdw>
                </a:effectLst>
              </a:defRPr>
            </a:pPr>
            <a:endParaRPr b="1"/>
          </a:p>
          <a:p>
            <a:pPr algn="l" defTabSz="312180">
              <a:lnSpc>
                <a:spcPct val="108000"/>
              </a:lnSpc>
              <a:defRPr i="0" sz="3400">
                <a:effectLst>
                  <a:outerShdw sx="100000" sy="100000" kx="0" ky="0" algn="b" rotWithShape="0" blurRad="25400" dist="9652" dir="0">
                    <a:srgbClr val="FFFFFF">
                      <a:alpha val="45000"/>
                    </a:srgbClr>
                  </a:outerShdw>
                </a:effectLst>
              </a:defRPr>
            </a:pPr>
            <a:r>
              <a:t>• SECOND) Acts 20:7-16</a:t>
            </a:r>
          </a:p>
          <a:p>
            <a:pPr algn="l" defTabSz="312180">
              <a:lnSpc>
                <a:spcPct val="108000"/>
              </a:lnSpc>
              <a:defRPr b="1" i="0" sz="3400">
                <a:effectLst>
                  <a:outerShdw sx="100000" sy="100000" kx="0" ky="0" algn="b" rotWithShape="0" blurRad="25400" dist="9652" dir="0">
                    <a:srgbClr val="FFFFFF">
                      <a:alpha val="45000"/>
                    </a:srgbClr>
                  </a:outerShdw>
                </a:effectLst>
              </a:defRPr>
            </a:pPr>
            <a:r>
              <a:t>His Message Was/Is Urgent</a:t>
            </a:r>
          </a:p>
          <a:p>
            <a:pPr algn="l" defTabSz="312180">
              <a:lnSpc>
                <a:spcPct val="108000"/>
              </a:lnSpc>
              <a:defRPr b="1"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THIRD) Acts 20:17-38</a:t>
            </a:r>
          </a:p>
          <a:p>
            <a:pPr algn="l" defTabSz="312180">
              <a:lnSpc>
                <a:spcPct val="108000"/>
              </a:lnSpc>
              <a:defRPr b="1" i="0" sz="3400">
                <a:effectLst>
                  <a:outerShdw sx="100000" sy="100000" kx="0" ky="0" algn="b" rotWithShape="0" blurRad="25400" dist="9652" dir="0">
                    <a:srgbClr val="FFFFFF">
                      <a:alpha val="45000"/>
                    </a:srgbClr>
                  </a:outerShdw>
                </a:effectLst>
              </a:defRPr>
            </a:pPr>
            <a:r>
              <a:t>The Content of Paul’s Message</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What should we do?…"/>
          <p:cNvSpPr txBox="1"/>
          <p:nvPr>
            <p:ph type="body" sz="half" idx="1"/>
          </p:nvPr>
        </p:nvSpPr>
        <p:spPr>
          <a:xfrm>
            <a:off x="458911" y="2602100"/>
            <a:ext cx="8226178" cy="1653800"/>
          </a:xfrm>
          <a:prstGeom prst="rect">
            <a:avLst/>
          </a:prstGeom>
        </p:spPr>
        <p:txBody>
          <a:bodyPr/>
          <a:lstStyle>
            <a:lvl1pPr defTabSz="309059">
              <a:lnSpc>
                <a:spcPct val="108000"/>
              </a:lnSpc>
              <a:defRPr i="0" sz="3366">
                <a:effectLst>
                  <a:outerShdw sx="100000" sy="100000" kx="0" ky="0" algn="b" rotWithShape="0" blurRad="25146" dist="9555" dir="0">
                    <a:srgbClr val="FFFFFF">
                      <a:alpha val="45000"/>
                    </a:srgbClr>
                  </a:outerShdw>
                </a:effectLst>
              </a:defRPr>
            </a:lvl1pPr>
          </a:lstStyle>
          <a:p>
            <a:pPr/>
            <a:r>
              <a:t>Shepherds (leaders, elders) give yourselves, give your hearts, to feeding and protecting the flock of God with the Gospel</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320"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321"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What should we do?…"/>
          <p:cNvSpPr txBox="1"/>
          <p:nvPr>
            <p:ph type="body" sz="quarter" idx="1"/>
          </p:nvPr>
        </p:nvSpPr>
        <p:spPr>
          <a:xfrm>
            <a:off x="458911" y="2853396"/>
            <a:ext cx="8226178" cy="1151208"/>
          </a:xfrm>
          <a:prstGeom prst="rect">
            <a:avLst/>
          </a:prstGeom>
        </p:spPr>
        <p:txBody>
          <a:bodyPr/>
          <a:lstStyle>
            <a:lvl1pPr defTabSz="312180">
              <a:lnSpc>
                <a:spcPct val="108000"/>
              </a:lnSpc>
              <a:defRPr b="1" i="0" sz="3400">
                <a:effectLst>
                  <a:outerShdw sx="100000" sy="100000" kx="0" ky="0" algn="b" rotWithShape="0" blurRad="25400" dist="9652" dir="0">
                    <a:srgbClr val="FFFFFF">
                      <a:alpha val="45000"/>
                    </a:srgbClr>
                  </a:outerShdw>
                </a:effectLst>
              </a:defRPr>
            </a:lvl1pPr>
          </a:lstStyle>
          <a:p>
            <a:pPr/>
            <a:r>
              <a:t>If you had one last chance to address someone, what would you say?</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69"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70"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3"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74" name="pauls-third-missionary-journey.gif" descr="pauls-third-missionary-journey.gif"/>
          <p:cNvPicPr>
            <a:picLocks noChangeAspect="1"/>
          </p:cNvPicPr>
          <p:nvPr/>
        </p:nvPicPr>
        <p:blipFill>
          <a:blip r:embed="rId4">
            <a:extLst/>
          </a:blip>
          <a:stretch>
            <a:fillRect/>
          </a:stretch>
        </p:blipFill>
        <p:spPr>
          <a:xfrm>
            <a:off x="211015" y="0"/>
            <a:ext cx="872197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What should we do?…"/>
          <p:cNvSpPr txBox="1"/>
          <p:nvPr>
            <p:ph type="body" sz="half" idx="1"/>
          </p:nvPr>
        </p:nvSpPr>
        <p:spPr>
          <a:xfrm>
            <a:off x="458911" y="674528"/>
            <a:ext cx="8226178" cy="2156144"/>
          </a:xfrm>
          <a:prstGeom prst="rect">
            <a:avLst/>
          </a:prstGeom>
        </p:spPr>
        <p:txBody>
          <a:bodyPr/>
          <a:lstStyle/>
          <a:p>
            <a:pPr defTabSz="312180">
              <a:lnSpc>
                <a:spcPct val="108000"/>
              </a:lnSpc>
              <a:defRPr b="1" i="0" sz="3400">
                <a:effectLst>
                  <a:outerShdw sx="100000" sy="100000" kx="0" ky="0" algn="b" rotWithShape="0" blurRad="25400" dist="9652" dir="0">
                    <a:srgbClr val="FFFFFF">
                      <a:alpha val="45000"/>
                    </a:srgbClr>
                  </a:outerShdw>
                </a:effectLst>
              </a:defRPr>
            </a:pPr>
            <a:r>
              <a:t>Three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Acts 20:1-6</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Acts 11:19-30"/>
          <p:cNvSpPr txBox="1"/>
          <p:nvPr>
            <p:ph type="title"/>
          </p:nvPr>
        </p:nvSpPr>
        <p:spPr>
          <a:xfrm>
            <a:off x="580428" y="35717"/>
            <a:ext cx="7983144" cy="1428753"/>
          </a:xfrm>
          <a:prstGeom prst="rect">
            <a:avLst/>
          </a:prstGeom>
        </p:spPr>
        <p:txBody>
          <a:bodyPr/>
          <a:lstStyle>
            <a:lvl1pPr>
              <a:defRPr spc="200"/>
            </a:lvl1pPr>
          </a:lstStyle>
          <a:p>
            <a:pPr/>
            <a:r>
              <a:t>Acts 20:2</a:t>
            </a:r>
          </a:p>
        </p:txBody>
      </p:sp>
      <p:sp>
        <p:nvSpPr>
          <p:cNvPr id="279"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599604"/>
            <a:ext cx="8563672" cy="5032227"/>
          </a:xfrm>
          <a:prstGeom prst="rect">
            <a:avLst/>
          </a:prstGeom>
        </p:spPr>
        <p:txBody>
          <a:bodyPr/>
          <a:lstStyle>
            <a:lvl1pPr marL="0" indent="0" algn="ctr" defTabSz="357366">
              <a:spcBef>
                <a:spcPts val="0"/>
              </a:spcBef>
              <a:buSzTx/>
              <a:buNone/>
              <a:defRPr>
                <a:effectLst>
                  <a:outerShdw sx="100000" sy="100000" kx="0" ky="0" algn="b" rotWithShape="0" blurRad="25400" dist="11049" dir="0">
                    <a:srgbClr val="FFFFFF">
                      <a:alpha val="45000"/>
                    </a:srgbClr>
                  </a:outerShdw>
                </a:effectLst>
              </a:defRPr>
            </a:lvl1pPr>
          </a:lstStyle>
          <a:p>
            <a:pPr/>
            <a:r>
              <a:t>When he had gone through those regions and had given them much encouragement, he came to Greece. </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What should we do?…"/>
          <p:cNvSpPr txBox="1"/>
          <p:nvPr>
            <p:ph type="body" sz="half" idx="1"/>
          </p:nvPr>
        </p:nvSpPr>
        <p:spPr>
          <a:xfrm>
            <a:off x="458911" y="674528"/>
            <a:ext cx="8226178" cy="21561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Three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Acts 20:1-6</a:t>
            </a:r>
          </a:p>
          <a:p>
            <a:pPr algn="l" defTabSz="312180">
              <a:lnSpc>
                <a:spcPct val="108000"/>
              </a:lnSpc>
              <a:defRPr i="0" sz="3400">
                <a:effectLst>
                  <a:outerShdw sx="100000" sy="100000" kx="0" ky="0" algn="b" rotWithShape="0" blurRad="25400" dist="9652" dir="0">
                    <a:srgbClr val="FFFFFF">
                      <a:alpha val="45000"/>
                    </a:srgbClr>
                  </a:outerShdw>
                </a:effectLst>
              </a:defRPr>
            </a:pPr>
            <a:r>
              <a:rPr b="1"/>
              <a:t>To Bring Encouragement</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84"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85" name="pauls-third-missionary-journey.gif" descr="pauls-third-missionary-journey.gif"/>
          <p:cNvPicPr>
            <a:picLocks noChangeAspect="1"/>
          </p:cNvPicPr>
          <p:nvPr/>
        </p:nvPicPr>
        <p:blipFill>
          <a:blip r:embed="rId4">
            <a:extLst/>
          </a:blip>
          <a:stretch>
            <a:fillRect/>
          </a:stretch>
        </p:blipFill>
        <p:spPr>
          <a:xfrm>
            <a:off x="211015" y="0"/>
            <a:ext cx="872197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