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theme/theme2.xml" ContentType="application/vnd.openxmlformats-officedocument.theme+xml"/>
  <Override PartName="/ppt/media/image7.jpeg" ContentType="image/jpeg"/>
  <Override PartName="/ppt/media/image8.jpeg" ContentType="image/jpeg"/>
  <Override PartName="/ppt/media/image9.jpeg" ContentType="image/jpeg"/>
  <Override PartName="/ppt/media/image10.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1pPr>
    <a:lvl2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2pPr>
    <a:lvl3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3pPr>
    <a:lvl4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4pPr>
    <a:lvl5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5pPr>
    <a:lvl6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6pPr>
    <a:lvl7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7pPr>
    <a:lvl8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8pPr>
    <a:lvl9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4F5C3F"/>
        </a:fontRef>
        <a:srgbClr val="4F5C3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E6E5DA">
              <a:alpha val="60000"/>
            </a:srgbClr>
          </a:solidFill>
        </a:fill>
      </a:tcStyle>
    </a:band2H>
    <a:firstCol>
      <a:tcTxStyle b="off" i="off">
        <a:fontRef idx="minor">
          <a:srgbClr val="F3F1DF"/>
        </a:fontRef>
        <a:srgbClr val="F3F1D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ff" i="off">
        <a:fontRef idx="minor">
          <a:srgbClr val="4F5C3F"/>
        </a:fontRef>
        <a:srgbClr val="4F5C3F"/>
      </a:tcTxStyle>
      <a:tcStyle>
        <a:tcBdr>
          <a:left>
            <a:ln w="12700" cap="flat">
              <a:solidFill>
                <a:srgbClr val="FFFFFF"/>
              </a:solidFill>
              <a:prstDash val="solid"/>
              <a:miter lim="400000"/>
            </a:ln>
          </a:left>
          <a:right>
            <a:ln w="12700" cap="flat">
              <a:solidFill>
                <a:srgbClr val="FFFFFF"/>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Ref idx="minor">
          <a:srgbClr val="F3F1DF"/>
        </a:fontRef>
        <a:srgbClr val="F3F1D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Ref idx="minor">
          <a:schemeClr val="accent1">
            <a:satOff val="15300"/>
            <a:lumOff val="-29822"/>
            <a:alpha val="80000"/>
          </a:schemeClr>
        </a:fontRef>
        <a:schemeClr val="accent1">
          <a:satOff val="15300"/>
          <a:lumOff val="-29822"/>
          <a:alpha val="80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C0CFCA">
              <a:alpha val="75000"/>
            </a:srgbClr>
          </a:solidFill>
        </a:fill>
      </a:tcStyle>
    </a:band2H>
    <a:firstCol>
      <a:tcTxStyle b="off" i="off">
        <a:fontRef idx="minor">
          <a:schemeClr val="accent1">
            <a:satOff val="15300"/>
            <a:lumOff val="-29822"/>
            <a:alpha val="80000"/>
          </a:schemeClr>
        </a:fontRef>
        <a:schemeClr val="accent1">
          <a:satOff val="15300"/>
          <a:lumOff val="-29822"/>
          <a:alpha val="80000"/>
        </a:schemeClr>
      </a:tcTxStyle>
      <a:tcStyle>
        <a:tcBdr>
          <a:left>
            <a:ln w="12700" cap="flat">
              <a:solidFill>
                <a:schemeClr val="accent1">
                  <a:satOff val="15300"/>
                  <a:lumOff val="-29822"/>
                </a:schemeClr>
              </a:solidFill>
              <a:prstDash val="solid"/>
              <a:miter lim="400000"/>
            </a:ln>
          </a:left>
          <a:right>
            <a:ln w="25400" cap="flat">
              <a:solidFill>
                <a:schemeClr val="accent1">
                  <a:satOff val="15300"/>
                  <a:lumOff val="-29822"/>
                </a:scheme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DFDBD1"/>
        </a:fontRef>
        <a:srgbClr val="DFDBD1"/>
      </a:tcTxStyle>
      <a:tcStyle>
        <a:tcBdr>
          <a:left>
            <a:ln w="12700" cap="flat">
              <a:noFill/>
              <a:miter lim="400000"/>
            </a:ln>
          </a:left>
          <a:right>
            <a:ln w="12700" cap="flat">
              <a:noFill/>
              <a:miter lim="400000"/>
            </a:ln>
          </a:right>
          <a:top>
            <a:ln w="25400" cap="flat">
              <a:solidFill>
                <a:schemeClr val="accent1">
                  <a:satOff val="15300"/>
                  <a:lumOff val="-29822"/>
                </a:schemeClr>
              </a:solidFill>
              <a:prstDash val="solid"/>
              <a:miter lim="400000"/>
            </a:ln>
          </a:top>
          <a:bottom>
            <a:ln w="12700" cap="flat">
              <a:solidFill>
                <a:schemeClr val="accent1">
                  <a:satOff val="15300"/>
                  <a:lumOff val="-29822"/>
                </a:schemeClr>
              </a:solidFill>
              <a:prstDash val="solid"/>
              <a:miter lim="400000"/>
            </a:ln>
          </a:bottom>
          <a:insideH>
            <a:ln w="12700" cap="flat">
              <a:solidFill>
                <a:srgbClr val="EDEADB"/>
              </a:solidFill>
              <a:prstDash val="solid"/>
              <a:miter lim="400000"/>
            </a:ln>
          </a:insideH>
          <a:insideV>
            <a:ln w="12700" cap="flat">
              <a:noFill/>
              <a:miter lim="400000"/>
            </a:ln>
          </a:insideV>
        </a:tcBdr>
        <a:fill>
          <a:noFill/>
        </a:fill>
      </a:tcStyle>
    </a:lastRow>
    <a:firstRow>
      <a:tcTxStyle b="off" i="off">
        <a:fontRef idx="minor">
          <a:srgbClr val="DFDBD1"/>
        </a:fontRef>
        <a:srgbClr val="DFDBD1"/>
      </a:tcTxStyle>
      <a:tcStyle>
        <a:tcBdr>
          <a:left>
            <a:ln w="12700" cap="flat">
              <a:noFill/>
              <a:miter lim="400000"/>
            </a:ln>
          </a:left>
          <a:right>
            <a:ln w="12700" cap="flat">
              <a:noFill/>
              <a:miter lim="400000"/>
            </a:ln>
          </a:right>
          <a:top>
            <a:ln w="12700" cap="flat">
              <a:solidFill>
                <a:schemeClr val="accent1">
                  <a:satOff val="15300"/>
                  <a:lumOff val="-29822"/>
                </a:schemeClr>
              </a:solidFill>
              <a:prstDash val="solid"/>
              <a:miter lim="400000"/>
            </a:ln>
          </a:top>
          <a:bottom>
            <a:ln w="25400" cap="flat">
              <a:solidFill>
                <a:schemeClr val="accent1">
                  <a:satOff val="15300"/>
                  <a:lumOff val="-29822"/>
                </a:schemeClr>
              </a:solidFill>
              <a:prstDash val="solid"/>
              <a:miter lim="400000"/>
            </a:ln>
          </a:bottom>
          <a:insideH>
            <a:ln w="12700" cap="flat">
              <a:solidFill>
                <a:srgbClr val="DFDBD1"/>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Ref idx="minor">
          <a:srgbClr val="4F5C3F"/>
        </a:fontRef>
        <a:srgbClr val="4F5C3F"/>
      </a:tcTxStyle>
      <a:tcStyle>
        <a:tcBdr>
          <a:left>
            <a:ln w="12700" cap="flat">
              <a:solidFill>
                <a:schemeClr val="accent2">
                  <a:hueOff val="-171743"/>
                  <a:satOff val="2189"/>
                  <a:lumOff val="-14463"/>
                </a:schemeClr>
              </a:solidFill>
              <a:custDash>
                <a:ds d="200000" sp="200000"/>
              </a:custDash>
              <a:miter lim="400000"/>
            </a:ln>
          </a:left>
          <a:right>
            <a:ln w="12700" cap="flat">
              <a:solidFill>
                <a:schemeClr val="accent2">
                  <a:hueOff val="-171743"/>
                  <a:satOff val="2189"/>
                  <a:lumOff val="-14463"/>
                </a:schemeClr>
              </a:solidFill>
              <a:custDash>
                <a:ds d="200000" sp="200000"/>
              </a:custDash>
              <a:miter lim="400000"/>
            </a:ln>
          </a:right>
          <a:top>
            <a:ln w="12700" cap="flat">
              <a:solidFill>
                <a:schemeClr val="accent2">
                  <a:hueOff val="-171743"/>
                  <a:satOff val="2189"/>
                  <a:lumOff val="-14463"/>
                </a:schemeClr>
              </a:solidFill>
              <a:custDash>
                <a:ds d="200000" sp="200000"/>
              </a:custDash>
              <a:miter lim="400000"/>
            </a:ln>
          </a:top>
          <a:bottom>
            <a:ln w="12700" cap="flat">
              <a:solidFill>
                <a:schemeClr val="accent2">
                  <a:hueOff val="-171743"/>
                  <a:satOff val="2189"/>
                  <a:lumOff val="-14463"/>
                </a:schemeClr>
              </a:solidFill>
              <a:custDash>
                <a:ds d="200000" sp="200000"/>
              </a:custDash>
              <a:miter lim="400000"/>
            </a:ln>
          </a:bottom>
          <a:insideH>
            <a:ln w="12700" cap="flat">
              <a:solidFill>
                <a:schemeClr val="accent2">
                  <a:hueOff val="-171743"/>
                  <a:satOff val="2189"/>
                  <a:lumOff val="-14463"/>
                </a:schemeClr>
              </a:solidFill>
              <a:custDash>
                <a:ds d="200000" sp="200000"/>
              </a:custDash>
              <a:miter lim="400000"/>
            </a:ln>
          </a:insideH>
          <a:insideV>
            <a:ln w="12700" cap="flat">
              <a:solidFill>
                <a:schemeClr val="accent2">
                  <a:hueOff val="-171743"/>
                  <a:satOff val="2189"/>
                  <a:lumOff val="-14463"/>
                </a:schemeClr>
              </a:solidFill>
              <a:custDash>
                <a:ds d="200000" sp="200000"/>
              </a:custDash>
              <a:miter lim="400000"/>
            </a:ln>
          </a:insideV>
        </a:tcBdr>
        <a:fill>
          <a:noFill/>
        </a:fill>
      </a:tcStyle>
    </a:wholeTbl>
    <a:band2H>
      <a:tcTxStyle b="def" i="def"/>
      <a:tcStyle>
        <a:tcBdr/>
        <a:fill>
          <a:solidFill>
            <a:srgbClr val="DDD9AC">
              <a:alpha val="70000"/>
            </a:srgbClr>
          </a:solidFill>
        </a:fill>
      </a:tcStyle>
    </a:band2H>
    <a:firstCol>
      <a:tcTxStyle b="off" i="off">
        <a:fontRef idx="minor">
          <a:srgbClr val="4F5C3F"/>
        </a:fontRef>
        <a:srgbClr val="4F5C3F"/>
      </a:tcTxStyle>
      <a:tcStyle>
        <a:tcBdr>
          <a:left>
            <a:ln w="12700" cap="flat">
              <a:solidFill>
                <a:schemeClr val="accent1">
                  <a:satOff val="15300"/>
                  <a:lumOff val="-29822"/>
                </a:schemeClr>
              </a:solidFill>
              <a:prstDash val="solid"/>
              <a:miter lim="400000"/>
            </a:ln>
          </a:left>
          <a:right>
            <a:ln w="12700" cap="flat">
              <a:solidFill>
                <a:schemeClr val="accent2">
                  <a:hueOff val="-171743"/>
                  <a:satOff val="2189"/>
                  <a:lumOff val="-14463"/>
                </a:schemeClr>
              </a:solidFill>
              <a:custDash>
                <a:ds d="200000" sp="200000"/>
              </a:custDash>
              <a:miter lim="400000"/>
            </a:ln>
          </a:right>
          <a:top>
            <a:ln w="12700" cap="flat">
              <a:solidFill>
                <a:schemeClr val="accent2">
                  <a:hueOff val="-171743"/>
                  <a:satOff val="2189"/>
                  <a:lumOff val="-14463"/>
                </a:schemeClr>
              </a:solidFill>
              <a:custDash>
                <a:ds d="200000" sp="200000"/>
              </a:custDash>
              <a:miter lim="400000"/>
            </a:ln>
          </a:top>
          <a:bottom>
            <a:ln w="12700" cap="flat">
              <a:solidFill>
                <a:schemeClr val="accent2">
                  <a:hueOff val="-171743"/>
                  <a:satOff val="2189"/>
                  <a:lumOff val="-14463"/>
                </a:schemeClr>
              </a:solidFill>
              <a:custDash>
                <a:ds d="200000" sp="200000"/>
              </a:custDash>
              <a:miter lim="400000"/>
            </a:ln>
          </a:bottom>
          <a:insideH>
            <a:ln w="12700" cap="flat">
              <a:solidFill>
                <a:schemeClr val="accent2">
                  <a:hueOff val="-171743"/>
                  <a:satOff val="2189"/>
                  <a:lumOff val="-14463"/>
                </a:schemeClr>
              </a:solidFill>
              <a:custDash>
                <a:ds d="200000" sp="200000"/>
              </a:custDash>
              <a:miter lim="400000"/>
            </a:ln>
          </a:insideH>
          <a:insideV>
            <a:ln w="12700" cap="flat">
              <a:solidFill>
                <a:schemeClr val="accent2">
                  <a:hueOff val="-171743"/>
                  <a:satOff val="2189"/>
                  <a:lumOff val="-14463"/>
                </a:schemeClr>
              </a:solidFill>
              <a:custDash>
                <a:ds d="200000" sp="200000"/>
              </a:custDash>
              <a:miter lim="400000"/>
            </a:ln>
          </a:insideV>
        </a:tcBdr>
        <a:fill>
          <a:noFill/>
        </a:fill>
      </a:tcStyle>
    </a:firstCol>
    <a:lastRow>
      <a:tcTxStyle b="off" i="off">
        <a:fontRef idx="minor">
          <a:srgbClr val="DFDBD1"/>
        </a:fontRef>
        <a:srgbClr val="DFDBD1"/>
      </a:tcTxStyle>
      <a:tcStyle>
        <a:tcBdr>
          <a:left>
            <a:ln w="12700" cap="flat">
              <a:solidFill>
                <a:srgbClr val="DFDBD1"/>
              </a:solidFill>
              <a:prstDash val="solid"/>
              <a:miter lim="400000"/>
            </a:ln>
          </a:left>
          <a:right>
            <a:ln w="12700" cap="flat">
              <a:solidFill>
                <a:srgbClr val="DFDBD1"/>
              </a:solidFill>
              <a:prstDash val="solid"/>
              <a:miter lim="400000"/>
            </a:ln>
          </a:right>
          <a:top>
            <a:ln w="25400" cap="flat">
              <a:solidFill>
                <a:schemeClr val="accent2">
                  <a:hueOff val="-171743"/>
                  <a:satOff val="2189"/>
                  <a:lumOff val="-14463"/>
                </a:schemeClr>
              </a:solidFill>
              <a:prstDash val="solid"/>
              <a:miter lim="400000"/>
            </a:ln>
          </a:top>
          <a:bottom>
            <a:ln w="12700" cap="flat">
              <a:solidFill>
                <a:schemeClr val="accent1">
                  <a:satOff val="15300"/>
                  <a:lumOff val="-29822"/>
                </a:schemeClr>
              </a:solidFill>
              <a:prstDash val="solid"/>
              <a:miter lim="400000"/>
            </a:ln>
          </a:bottom>
          <a:insideH>
            <a:ln w="12700" cap="flat">
              <a:solidFill>
                <a:srgbClr val="DFDBD1"/>
              </a:solidFill>
              <a:prstDash val="solid"/>
              <a:miter lim="400000"/>
            </a:ln>
          </a:insideH>
          <a:insideV>
            <a:ln w="12700" cap="flat">
              <a:solidFill>
                <a:srgbClr val="DFDBD1"/>
              </a:solidFill>
              <a:prstDash val="solid"/>
              <a:miter lim="400000"/>
            </a:ln>
          </a:insideV>
        </a:tcBdr>
        <a:fill>
          <a:noFill/>
        </a:fill>
      </a:tcStyle>
    </a:lastRow>
    <a:firstRow>
      <a:tcTxStyle b="off" i="off">
        <a:fontRef idx="minor">
          <a:srgbClr val="DFDBD1"/>
        </a:fontRef>
        <a:srgbClr val="DFDBD1"/>
      </a:tcTxStyle>
      <a:tcStyle>
        <a:tcBdr>
          <a:left>
            <a:ln w="12700" cap="flat">
              <a:solidFill>
                <a:srgbClr val="DFDBD1"/>
              </a:solidFill>
              <a:prstDash val="solid"/>
              <a:miter lim="400000"/>
            </a:ln>
          </a:left>
          <a:right>
            <a:ln w="12700" cap="flat">
              <a:solidFill>
                <a:srgbClr val="DFDBD1"/>
              </a:solidFill>
              <a:prstDash val="solid"/>
              <a:miter lim="400000"/>
            </a:ln>
          </a:right>
          <a:top>
            <a:ln w="12700" cap="flat">
              <a:solidFill>
                <a:schemeClr val="accent1">
                  <a:satOff val="15300"/>
                  <a:lumOff val="-29822"/>
                </a:schemeClr>
              </a:solidFill>
              <a:prstDash val="solid"/>
              <a:miter lim="400000"/>
            </a:ln>
          </a:top>
          <a:bottom>
            <a:ln w="25400" cap="flat">
              <a:solidFill>
                <a:schemeClr val="accent2">
                  <a:hueOff val="-171743"/>
                  <a:satOff val="2189"/>
                  <a:lumOff val="-14463"/>
                </a:schemeClr>
              </a:solidFill>
              <a:prstDash val="solid"/>
              <a:miter lim="400000"/>
            </a:ln>
          </a:bottom>
          <a:insideH>
            <a:ln w="12700" cap="flat">
              <a:solidFill>
                <a:srgbClr val="DFDBD1"/>
              </a:solidFill>
              <a:prstDash val="solid"/>
              <a:miter lim="400000"/>
            </a:ln>
          </a:insideH>
          <a:insideV>
            <a:ln w="12700" cap="flat">
              <a:solidFill>
                <a:srgbClr val="DFDBD1"/>
              </a:solidFill>
              <a:prstDash val="solid"/>
              <a:miter lim="400000"/>
            </a:ln>
          </a:insideV>
        </a:tcBdr>
        <a:fill>
          <a:noFill/>
        </a:fill>
      </a:tcStyle>
    </a:firstRow>
  </a:tblStyle>
  <a:tblStyle styleId="{CF821DB8-F4EB-4A41-A1BA-3FCAFE7338EE}" styleName="">
    <a:tblBg/>
    <a:wholeTbl>
      <a:tcTxStyle b="off" i="off">
        <a:fontRef idx="minor">
          <a:srgbClr val="4F5C3F"/>
        </a:fontRef>
        <a:srgbClr val="4F5C3F"/>
      </a:tcTxStyle>
      <a:tcStyle>
        <a:tcBdr>
          <a:left>
            <a:ln w="12700" cap="flat">
              <a:solidFill>
                <a:srgbClr val="B07342"/>
              </a:solidFill>
              <a:prstDash val="solid"/>
              <a:miter lim="400000"/>
            </a:ln>
          </a:left>
          <a:right>
            <a:ln w="12700" cap="flat">
              <a:solidFill>
                <a:srgbClr val="B07342"/>
              </a:solidFill>
              <a:prstDash val="solid"/>
              <a:miter lim="400000"/>
            </a:ln>
          </a:right>
          <a:top>
            <a:ln w="12700" cap="flat">
              <a:solidFill>
                <a:srgbClr val="B07342"/>
              </a:solidFill>
              <a:prstDash val="solid"/>
              <a:miter lim="400000"/>
            </a:ln>
          </a:top>
          <a:bottom>
            <a:ln w="12700" cap="flat">
              <a:solidFill>
                <a:srgbClr val="B07342"/>
              </a:solidFill>
              <a:prstDash val="solid"/>
              <a:miter lim="400000"/>
            </a:ln>
          </a:bottom>
          <a:insideH>
            <a:ln w="12700" cap="flat">
              <a:solidFill>
                <a:srgbClr val="B07342"/>
              </a:solidFill>
              <a:prstDash val="solid"/>
              <a:miter lim="400000"/>
            </a:ln>
          </a:insideH>
          <a:insideV>
            <a:ln w="12700" cap="flat">
              <a:solidFill>
                <a:srgbClr val="B07342"/>
              </a:solidFill>
              <a:prstDash val="solid"/>
              <a:miter lim="400000"/>
            </a:ln>
          </a:insideV>
        </a:tcBdr>
        <a:fill>
          <a:noFill/>
        </a:fill>
      </a:tcStyle>
    </a:wholeTbl>
    <a:band2H>
      <a:tcTxStyle b="def" i="def"/>
      <a:tcStyle>
        <a:tcBdr/>
        <a:fill>
          <a:solidFill>
            <a:srgbClr val="EDDBBD">
              <a:alpha val="55000"/>
            </a:srgbClr>
          </a:solidFill>
        </a:fill>
      </a:tcStyle>
    </a:band2H>
    <a:firstCol>
      <a:tcTxStyle b="off" i="off">
        <a:fontRef idx="minor">
          <a:srgbClr val="4F5C3F"/>
        </a:fontRef>
        <a:srgbClr val="4F5C3F"/>
      </a:tcTxStyle>
      <a:tcStyle>
        <a:tcBdr>
          <a:left>
            <a:ln w="12700" cap="flat">
              <a:noFill/>
              <a:miter lim="400000"/>
            </a:ln>
          </a:left>
          <a:right>
            <a:ln w="25400" cap="flat">
              <a:solidFill>
                <a:srgbClr val="B07342"/>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4F5C3F"/>
        </a:fontRef>
        <a:srgbClr val="4F5C3F"/>
      </a:tcTxStyle>
      <a:tcStyle>
        <a:tcBdr>
          <a:left>
            <a:ln w="12700" cap="flat">
              <a:noFill/>
              <a:miter lim="400000"/>
            </a:ln>
          </a:left>
          <a:right>
            <a:ln w="12700" cap="flat">
              <a:noFill/>
              <a:miter lim="400000"/>
            </a:ln>
          </a:right>
          <a:top>
            <a:ln w="25400" cap="flat">
              <a:solidFill>
                <a:srgbClr val="B07342"/>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3F1DF"/>
        </a:fontRef>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4F5C3F"/>
        </a:fontRef>
        <a:srgbClr val="4F5C3F"/>
      </a:tcTxStyle>
      <a:tcStyle>
        <a:tcBdr>
          <a:left>
            <a:ln w="12700" cap="flat">
              <a:solidFill>
                <a:srgbClr val="C9C5BC"/>
              </a:solidFill>
              <a:prstDash val="solid"/>
              <a:miter lim="400000"/>
            </a:ln>
          </a:left>
          <a:right>
            <a:ln w="12700" cap="flat">
              <a:solidFill>
                <a:srgbClr val="C9C5BC"/>
              </a:solidFill>
              <a:prstDash val="solid"/>
              <a:miter lim="400000"/>
            </a:ln>
          </a:right>
          <a:top>
            <a:ln w="12700" cap="flat">
              <a:solidFill>
                <a:srgbClr val="C9C5BC"/>
              </a:solidFill>
              <a:prstDash val="solid"/>
              <a:miter lim="400000"/>
            </a:ln>
          </a:top>
          <a:bottom>
            <a:ln w="12700" cap="flat">
              <a:solidFill>
                <a:srgbClr val="C9C5BC"/>
              </a:solidFill>
              <a:prstDash val="solid"/>
              <a:miter lim="400000"/>
            </a:ln>
          </a:bottom>
          <a:insideH>
            <a:ln w="12700" cap="flat">
              <a:solidFill>
                <a:srgbClr val="C9C5BC"/>
              </a:solidFill>
              <a:prstDash val="solid"/>
              <a:miter lim="400000"/>
            </a:ln>
          </a:insideH>
          <a:insideV>
            <a:ln w="12700" cap="flat">
              <a:solidFill>
                <a:srgbClr val="C9C5BC"/>
              </a:solidFill>
              <a:prstDash val="solid"/>
              <a:miter lim="400000"/>
            </a:ln>
          </a:insideV>
        </a:tcBdr>
        <a:fill>
          <a:noFill/>
        </a:fill>
      </a:tcStyle>
    </a:wholeTbl>
    <a:band2H>
      <a:tcTxStyle b="def" i="def"/>
      <a:tcStyle>
        <a:tcBdr/>
        <a:fill>
          <a:solidFill>
            <a:srgbClr val="E2DED3">
              <a:alpha val="80000"/>
            </a:srgbClr>
          </a:solidFill>
        </a:fill>
      </a:tcStyle>
    </a:band2H>
    <a:firstCol>
      <a:tcTxStyle b="off" i="off">
        <a:fontRef idx="minor">
          <a:srgbClr val="4F5C3F"/>
        </a:fontRef>
        <a:srgbClr val="4F5C3F"/>
      </a:tcTxStyle>
      <a:tcStyle>
        <a:tcBdr>
          <a:left>
            <a:ln w="12700" cap="flat">
              <a:solidFill>
                <a:srgbClr val="51473B"/>
              </a:solidFill>
              <a:prstDash val="solid"/>
              <a:miter lim="400000"/>
            </a:ln>
          </a:left>
          <a:right>
            <a:ln w="25400" cap="flat">
              <a:solidFill>
                <a:srgbClr val="51473B"/>
              </a:solidFill>
              <a:prstDash val="solid"/>
              <a:miter lim="400000"/>
            </a:ln>
          </a:right>
          <a:top>
            <a:ln w="12700" cap="flat">
              <a:solidFill>
                <a:srgbClr val="C9C5BC">
                  <a:alpha val="80000"/>
                </a:srgbClr>
              </a:solidFill>
              <a:prstDash val="solid"/>
              <a:miter lim="400000"/>
            </a:ln>
          </a:top>
          <a:bottom>
            <a:ln w="12700" cap="flat">
              <a:solidFill>
                <a:srgbClr val="C9C5BC">
                  <a:alpha val="80000"/>
                </a:srgbClr>
              </a:solidFill>
              <a:prstDash val="solid"/>
              <a:miter lim="400000"/>
            </a:ln>
          </a:bottom>
          <a:insideH>
            <a:ln w="12700" cap="flat">
              <a:solidFill>
                <a:srgbClr val="C9C5BC">
                  <a:alpha val="80000"/>
                </a:srgbClr>
              </a:solidFill>
              <a:prstDash val="solid"/>
              <a:miter lim="400000"/>
            </a:ln>
          </a:insideH>
          <a:insideV>
            <a:ln w="12700" cap="flat">
              <a:solidFill>
                <a:srgbClr val="C9C5BC">
                  <a:alpha val="80000"/>
                </a:srgbClr>
              </a:solidFill>
              <a:prstDash val="solid"/>
              <a:miter lim="400000"/>
            </a:ln>
          </a:insideV>
        </a:tcBdr>
        <a:fill>
          <a:noFill/>
        </a:fill>
      </a:tcStyle>
    </a:firstCol>
    <a:lastRow>
      <a:tcTxStyle b="off" i="off">
        <a:fontRef idx="minor">
          <a:srgbClr val="4F5C3F"/>
        </a:fontRef>
        <a:srgbClr val="4F5C3F"/>
      </a:tcTxStyle>
      <a:tcStyle>
        <a:tcBdr>
          <a:left>
            <a:ln w="12700" cap="flat">
              <a:solidFill>
                <a:srgbClr val="EDEADB"/>
              </a:solidFill>
              <a:prstDash val="solid"/>
              <a:miter lim="400000"/>
            </a:ln>
          </a:left>
          <a:right>
            <a:ln w="12700" cap="flat">
              <a:solidFill>
                <a:srgbClr val="EDEADB"/>
              </a:solidFill>
              <a:prstDash val="solid"/>
              <a:miter lim="400000"/>
            </a:ln>
          </a:right>
          <a:top>
            <a:ln w="25400" cap="flat">
              <a:solidFill>
                <a:srgbClr val="51473B"/>
              </a:solidFill>
              <a:prstDash val="solid"/>
              <a:miter lim="400000"/>
            </a:ln>
          </a:top>
          <a:bottom>
            <a:ln w="12700" cap="flat">
              <a:solidFill>
                <a:srgbClr val="51473B"/>
              </a:solidFill>
              <a:prstDash val="solid"/>
              <a:miter lim="400000"/>
            </a:ln>
          </a:bottom>
          <a:insideH>
            <a:ln w="12700" cap="flat">
              <a:solidFill>
                <a:srgbClr val="EDEADB"/>
              </a:solidFill>
              <a:prstDash val="solid"/>
              <a:miter lim="400000"/>
            </a:ln>
          </a:insideH>
          <a:insideV>
            <a:ln w="12700" cap="flat">
              <a:solidFill>
                <a:srgbClr val="EDEADB"/>
              </a:solidFill>
              <a:prstDash val="solid"/>
              <a:miter lim="400000"/>
            </a:ln>
          </a:insideV>
        </a:tcBdr>
        <a:fill>
          <a:noFill/>
        </a:fill>
      </a:tcStyle>
    </a:lastRow>
    <a:firstRow>
      <a:tcTxStyle b="off" i="off">
        <a:fontRef idx="minor">
          <a:srgbClr val="4F5C3F"/>
        </a:fontRef>
        <a:srgbClr val="4F5C3F"/>
      </a:tcTxStyle>
      <a:tcStyle>
        <a:tcBdr>
          <a:left>
            <a:ln w="12700" cap="flat">
              <a:solidFill>
                <a:srgbClr val="EDEADB"/>
              </a:solidFill>
              <a:prstDash val="solid"/>
              <a:miter lim="400000"/>
            </a:ln>
          </a:left>
          <a:right>
            <a:ln w="12700" cap="flat">
              <a:solidFill>
                <a:srgbClr val="EDEADB"/>
              </a:solidFill>
              <a:prstDash val="solid"/>
              <a:miter lim="400000"/>
            </a:ln>
          </a:right>
          <a:top>
            <a:ln w="12700" cap="flat">
              <a:solidFill>
                <a:srgbClr val="51473B"/>
              </a:solidFill>
              <a:prstDash val="solid"/>
              <a:miter lim="400000"/>
            </a:ln>
          </a:top>
          <a:bottom>
            <a:ln w="25400" cap="flat">
              <a:solidFill>
                <a:srgbClr val="51473B"/>
              </a:solidFill>
              <a:prstDash val="solid"/>
              <a:miter lim="400000"/>
            </a:ln>
          </a:bottom>
          <a:insideH>
            <a:ln w="12700" cap="flat">
              <a:solidFill>
                <a:srgbClr val="EDEADB"/>
              </a:solidFill>
              <a:prstDash val="solid"/>
              <a:miter lim="400000"/>
            </a:ln>
          </a:insideH>
          <a:insideV>
            <a:ln w="12700" cap="flat">
              <a:solidFill>
                <a:srgbClr val="EDEADB"/>
              </a:solidFill>
              <a:prstDash val="solid"/>
              <a:miter lim="400000"/>
            </a:ln>
          </a:insideV>
        </a:tcBdr>
        <a:fill>
          <a:noFill/>
        </a:fill>
      </a:tcStyle>
    </a:firstRow>
  </a:tblStyle>
  <a:tblStyle styleId="{2708684C-4D16-4618-839F-0558EEFCDFE6}" styleName="">
    <a:tblBg/>
    <a:wholeTbl>
      <a:tcTxStyle b="off" i="off">
        <a:fontRef idx="minor">
          <a:srgbClr val="4F5C3F"/>
        </a:fontRef>
        <a:srgbClr val="4F5C3F"/>
      </a:tcTxStyle>
      <a:tcStyle>
        <a:tcBdr>
          <a:left>
            <a:ln w="12700" cap="flat">
              <a:noFill/>
              <a:miter lim="400000"/>
            </a:ln>
          </a:left>
          <a:right>
            <a:ln w="12700" cap="flat">
              <a:noFill/>
              <a:miter lim="400000"/>
            </a:ln>
          </a:right>
          <a:top>
            <a:ln w="12700" cap="flat">
              <a:solidFill>
                <a:schemeClr val="accent2"/>
              </a:solidFill>
              <a:custDash>
                <a:ds d="200000" sp="200000"/>
              </a:custDash>
              <a:miter lim="400000"/>
            </a:ln>
          </a:top>
          <a:bottom>
            <a:ln w="12700" cap="flat">
              <a:solidFill>
                <a:schemeClr val="accent2"/>
              </a:solidFill>
              <a:custDash>
                <a:ds d="200000" sp="200000"/>
              </a:custDash>
              <a:miter lim="400000"/>
            </a:ln>
          </a:bottom>
          <a:insideH>
            <a:ln w="12700" cap="flat">
              <a:solidFill>
                <a:schemeClr val="accent2"/>
              </a:solidFill>
              <a:custDash>
                <a:ds d="200000" sp="200000"/>
              </a:custDash>
              <a:miter lim="400000"/>
            </a:ln>
          </a:insideH>
          <a:insideV>
            <a:ln w="12700" cap="flat">
              <a:noFill/>
              <a:miter lim="400000"/>
            </a:ln>
          </a:insideV>
        </a:tcBdr>
        <a:fill>
          <a:noFill/>
        </a:fill>
      </a:tcStyle>
    </a:wholeTbl>
    <a:band2H>
      <a:tcTxStyle b="def" i="def"/>
      <a:tcStyle>
        <a:tcBdr/>
        <a:fill>
          <a:solidFill>
            <a:srgbClr val="DEE3BA">
              <a:alpha val="63000"/>
            </a:srgbClr>
          </a:solidFill>
        </a:fill>
      </a:tcStyle>
    </a:band2H>
    <a:firstCol>
      <a:tcTxStyle b="off" i="off">
        <a:fontRef idx="minor">
          <a:srgbClr val="4F5C3F"/>
        </a:fontRef>
        <a:srgbClr val="4F5C3F"/>
      </a:tcTxStyle>
      <a:tcStyle>
        <a:tcBdr>
          <a:left>
            <a:ln w="12700" cap="flat">
              <a:noFill/>
              <a:miter lim="400000"/>
            </a:ln>
          </a:left>
          <a:right>
            <a:ln w="25400" cap="flat">
              <a:solidFill>
                <a:schemeClr val="accent2"/>
              </a:solidFill>
              <a:prstDash val="solid"/>
              <a:miter lim="400000"/>
            </a:ln>
          </a:right>
          <a:top>
            <a:ln w="12700" cap="flat">
              <a:solidFill>
                <a:schemeClr val="accent2">
                  <a:alpha val="60000"/>
                </a:schemeClr>
              </a:solidFill>
              <a:custDash>
                <a:ds d="200000" sp="200000"/>
              </a:custDash>
              <a:miter lim="400000"/>
            </a:ln>
          </a:top>
          <a:bottom>
            <a:ln w="12700" cap="flat">
              <a:solidFill>
                <a:schemeClr val="accent2">
                  <a:alpha val="60000"/>
                </a:schemeClr>
              </a:solidFill>
              <a:custDash>
                <a:ds d="200000" sp="200000"/>
              </a:custDash>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firstCol>
    <a:lastRow>
      <a:tcTxStyle b="off" i="off">
        <a:fontRef idx="minor">
          <a:srgbClr val="4F5C3F"/>
        </a:fontRef>
        <a:srgbClr val="4F5C3F"/>
      </a:tcTxStyle>
      <a:tcStyle>
        <a:tcBdr>
          <a:left>
            <a:ln w="12700" cap="flat">
              <a:noFill/>
              <a:miter lim="400000"/>
            </a:ln>
          </a:left>
          <a:right>
            <a:ln w="12700" cap="flat">
              <a:noFill/>
              <a:miter lim="400000"/>
            </a:ln>
          </a:right>
          <a:top>
            <a:ln w="25400" cap="flat">
              <a:solidFill>
                <a:schemeClr val="accent2"/>
              </a:solidFill>
              <a:prstDash val="solid"/>
              <a:miter lim="400000"/>
            </a:ln>
          </a:top>
          <a:bottom>
            <a:ln w="12700" cap="flat">
              <a:noFill/>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lastRow>
    <a:firstRow>
      <a:tcTxStyle b="off" i="off">
        <a:fontRef idx="minor">
          <a:srgbClr val="4F5C3F"/>
        </a:fontRef>
        <a:srgbClr val="4F5C3F"/>
      </a:tcTxStyle>
      <a:tcStyle>
        <a:tcBdr>
          <a:left>
            <a:ln w="12700" cap="flat">
              <a:noFill/>
              <a:miter lim="400000"/>
            </a:ln>
          </a:left>
          <a:right>
            <a:ln w="12700" cap="flat">
              <a:noFill/>
              <a:miter lim="400000"/>
            </a:ln>
          </a:right>
          <a:top>
            <a:ln w="12700" cap="flat">
              <a:noFill/>
              <a:miter lim="400000"/>
            </a:ln>
          </a:top>
          <a:bottom>
            <a:ln w="25400" cap="flat">
              <a:solidFill>
                <a:schemeClr val="accent2"/>
              </a:solidFill>
              <a:prstDash val="solid"/>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83" name="Shape 183"/>
          <p:cNvSpPr/>
          <p:nvPr>
            <p:ph type="sldImg"/>
          </p:nvPr>
        </p:nvSpPr>
        <p:spPr>
          <a:xfrm>
            <a:off x="1143000" y="685800"/>
            <a:ext cx="4572000" cy="3429000"/>
          </a:xfrm>
          <a:prstGeom prst="rect">
            <a:avLst/>
          </a:prstGeom>
        </p:spPr>
        <p:txBody>
          <a:bodyPr/>
          <a:lstStyle/>
          <a:p>
            <a:pPr/>
          </a:p>
        </p:txBody>
      </p:sp>
      <p:sp>
        <p:nvSpPr>
          <p:cNvPr id="184" name="Shape 18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1.tif"/></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1.tif"/></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825500" y="3048000"/>
            <a:ext cx="11353800" cy="2273300"/>
          </a:xfrm>
          <a:prstGeom prst="rect">
            <a:avLst/>
          </a:prstGeom>
        </p:spPr>
        <p:txBody>
          <a:bodyPr anchor="b"/>
          <a:lstStyle/>
          <a:p>
            <a:pPr/>
            <a:r>
              <a:t>Title Text</a:t>
            </a:r>
          </a:p>
        </p:txBody>
      </p:sp>
      <p:sp>
        <p:nvSpPr>
          <p:cNvPr id="12" name="Body Level One…"/>
          <p:cNvSpPr txBox="1"/>
          <p:nvPr>
            <p:ph type="body" sz="quarter" idx="1"/>
          </p:nvPr>
        </p:nvSpPr>
        <p:spPr>
          <a:xfrm>
            <a:off x="825500" y="5308600"/>
            <a:ext cx="11353800" cy="1295400"/>
          </a:xfrm>
          <a:prstGeom prst="rect">
            <a:avLst/>
          </a:prstGeom>
        </p:spPr>
        <p:txBody>
          <a:bodyPr anchor="t"/>
          <a:lstStyle>
            <a:lvl1pPr marL="0" indent="0" algn="ctr">
              <a:spcBef>
                <a:spcPts val="0"/>
              </a:spcBef>
              <a:buSzTx/>
              <a:buNone/>
              <a:defRPr i="1" sz="3200"/>
            </a:lvl1pPr>
            <a:lvl2pPr marL="0" indent="0" algn="ctr">
              <a:spcBef>
                <a:spcPts val="0"/>
              </a:spcBef>
              <a:buSzTx/>
              <a:buNone/>
              <a:defRPr i="1" sz="3200"/>
            </a:lvl2pPr>
            <a:lvl3pPr marL="0" indent="0" algn="ctr">
              <a:spcBef>
                <a:spcPts val="0"/>
              </a:spcBef>
              <a:buSzTx/>
              <a:buNone/>
              <a:defRPr i="1" sz="3200"/>
            </a:lvl3pPr>
            <a:lvl4pPr marL="0" indent="0" algn="ctr">
              <a:spcBef>
                <a:spcPts val="0"/>
              </a:spcBef>
              <a:buSzTx/>
              <a:buNone/>
              <a:defRPr i="1" sz="3200"/>
            </a:lvl4pPr>
            <a:lvl5pPr marL="0" indent="0" algn="ctr">
              <a:spcBef>
                <a:spcPts val="0"/>
              </a:spcBef>
              <a:buSzTx/>
              <a:buNone/>
              <a:defRPr i="1" sz="3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solidFill>
                  <a:srgbClr val="D7D0B2"/>
                </a:solidFill>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5" name="-Johnny Appleseed"/>
          <p:cNvSpPr txBox="1"/>
          <p:nvPr>
            <p:ph type="body" sz="quarter" idx="13"/>
          </p:nvPr>
        </p:nvSpPr>
        <p:spPr>
          <a:xfrm>
            <a:off x="1299331" y="6362700"/>
            <a:ext cx="10401301" cy="508000"/>
          </a:xfrm>
          <a:prstGeom prst="rect">
            <a:avLst/>
          </a:prstGeom>
        </p:spPr>
        <p:txBody>
          <a:bodyPr>
            <a:spAutoFit/>
          </a:bodyPr>
          <a:lstStyle>
            <a:lvl1pPr marL="0" indent="0" algn="ctr">
              <a:lnSpc>
                <a:spcPct val="100000"/>
              </a:lnSpc>
              <a:spcBef>
                <a:spcPts val="0"/>
              </a:spcBef>
              <a:buSzTx/>
              <a:buNone/>
              <a:defRPr i="1" sz="2800"/>
            </a:lvl1pPr>
          </a:lstStyle>
          <a:p>
            <a:pPr/>
            <a:r>
              <a:t>-Johnny Appleseed</a:t>
            </a:r>
          </a:p>
        </p:txBody>
      </p:sp>
      <p:sp>
        <p:nvSpPr>
          <p:cNvPr id="96" name="“Type a quote here.”"/>
          <p:cNvSpPr txBox="1"/>
          <p:nvPr>
            <p:ph type="body" sz="quarter" idx="14"/>
          </p:nvPr>
        </p:nvSpPr>
        <p:spPr>
          <a:xfrm>
            <a:off x="1257300" y="4330700"/>
            <a:ext cx="10490200" cy="558800"/>
          </a:xfrm>
          <a:prstGeom prst="rect">
            <a:avLst/>
          </a:prstGeom>
        </p:spPr>
        <p:txBody>
          <a:bodyPr>
            <a:spAutoFit/>
          </a:bodyPr>
          <a:lstStyle>
            <a:lvl1pPr marL="0" indent="0" algn="ctr">
              <a:lnSpc>
                <a:spcPct val="155000"/>
              </a:lnSpc>
              <a:spcBef>
                <a:spcPts val="2400"/>
              </a:spcBef>
              <a:buSzTx/>
              <a:buNone/>
              <a:defRPr sz="3200"/>
            </a:lvl1pPr>
          </a:lstStyle>
          <a:p>
            <a:pPr/>
            <a:r>
              <a:t>“Type a quote here.”</a:t>
            </a:r>
          </a:p>
        </p:txBody>
      </p:sp>
      <p:sp>
        <p:nvSpPr>
          <p:cNvPr id="97"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4"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5"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2"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127" name="Group"/>
          <p:cNvGrpSpPr/>
          <p:nvPr/>
        </p:nvGrpSpPr>
        <p:grpSpPr>
          <a:xfrm>
            <a:off x="487678" y="487678"/>
            <a:ext cx="12029444" cy="8724057"/>
            <a:chOff x="0" y="0"/>
            <a:chExt cx="12029443" cy="8724056"/>
          </a:xfrm>
        </p:grpSpPr>
        <p:sp>
          <p:nvSpPr>
            <p:cNvPr id="119" name="Line"/>
            <p:cNvSpPr/>
            <p:nvPr/>
          </p:nvSpPr>
          <p:spPr>
            <a:xfrm>
              <a:off x="126435" y="108374"/>
              <a:ext cx="11794635" cy="1"/>
            </a:xfrm>
            <a:prstGeom prst="line">
              <a:avLst/>
            </a:prstGeom>
            <a:noFill/>
            <a:ln w="3175" cap="flat">
              <a:solidFill>
                <a:srgbClr val="D1C9A7">
                  <a:alpha val="85000"/>
                </a:srgbClr>
              </a:solidFill>
              <a:prstDash val="solid"/>
              <a:miter lim="400000"/>
            </a:ln>
            <a:effectLst>
              <a:outerShdw sx="100000" sy="100000" kx="0" ky="0" algn="b" rotWithShape="0" blurRad="0" dist="0" dir="5400000">
                <a:srgbClr val="D1C9A7">
                  <a:alpha val="42500"/>
                </a:srgbClr>
              </a:outerShdw>
            </a:effectLst>
          </p:spPr>
          <p:txBody>
            <a:bodyPr wrap="square" lIns="65022" tIns="65022" rIns="65022" bIns="65022" numCol="1" anchor="t">
              <a:noAutofit/>
            </a:bodyPr>
            <a:lstStyle/>
            <a:p>
              <a:pPr algn="l" defTabSz="1300480">
                <a:lnSpc>
                  <a:spcPct val="100000"/>
                </a:lnSpc>
                <a:defRPr sz="2200">
                  <a:solidFill>
                    <a:srgbClr val="000000"/>
                  </a:solidFill>
                  <a:effectLst/>
                  <a:latin typeface="Palatino Linotype"/>
                  <a:ea typeface="Palatino Linotype"/>
                  <a:cs typeface="Palatino Linotype"/>
                  <a:sym typeface="Palatino Linotype"/>
                </a:defRPr>
              </a:pPr>
            </a:p>
          </p:txBody>
        </p:sp>
        <p:pic>
          <p:nvPicPr>
            <p:cNvPr id="120" name="venetian_dingbat_2.tiff" descr="venetian_dingbat_2.tiff"/>
            <p:cNvPicPr>
              <a:picLocks noChangeAspect="1"/>
            </p:cNvPicPr>
            <p:nvPr/>
          </p:nvPicPr>
          <p:blipFill>
            <a:blip r:embed="rId3">
              <a:extLst/>
            </a:blip>
            <a:stretch>
              <a:fillRect/>
            </a:stretch>
          </p:blipFill>
          <p:spPr>
            <a:xfrm rot="10800000">
              <a:off x="11903006" y="-1"/>
              <a:ext cx="126438" cy="126438"/>
            </a:xfrm>
            <a:prstGeom prst="rect">
              <a:avLst/>
            </a:prstGeom>
            <a:ln w="12700" cap="flat">
              <a:noFill/>
              <a:miter lim="400000"/>
            </a:ln>
            <a:effectLst/>
          </p:spPr>
        </p:pic>
        <p:pic>
          <p:nvPicPr>
            <p:cNvPr id="121" name="venetian_dingbat_2.tiff" descr="venetian_dingbat_2.tiff"/>
            <p:cNvPicPr>
              <a:picLocks noChangeAspect="1"/>
            </p:cNvPicPr>
            <p:nvPr/>
          </p:nvPicPr>
          <p:blipFill>
            <a:blip r:embed="rId3">
              <a:extLst/>
            </a:blip>
            <a:stretch>
              <a:fillRect/>
            </a:stretch>
          </p:blipFill>
          <p:spPr>
            <a:xfrm flipH="1" rot="10800000">
              <a:off x="-1" y="-1"/>
              <a:ext cx="126438" cy="126438"/>
            </a:xfrm>
            <a:prstGeom prst="rect">
              <a:avLst/>
            </a:prstGeom>
            <a:ln w="12700" cap="flat">
              <a:noFill/>
              <a:miter lim="400000"/>
            </a:ln>
            <a:effectLst/>
          </p:spPr>
        </p:pic>
        <p:pic>
          <p:nvPicPr>
            <p:cNvPr id="122" name="venetian_dingbat_2.tiff" descr="venetian_dingbat_2.tiff"/>
            <p:cNvPicPr>
              <a:picLocks noChangeAspect="1"/>
            </p:cNvPicPr>
            <p:nvPr/>
          </p:nvPicPr>
          <p:blipFill>
            <a:blip r:embed="rId3">
              <a:extLst/>
            </a:blip>
            <a:stretch>
              <a:fillRect/>
            </a:stretch>
          </p:blipFill>
          <p:spPr>
            <a:xfrm flipH="1">
              <a:off x="11903006" y="8597619"/>
              <a:ext cx="126438" cy="126438"/>
            </a:xfrm>
            <a:prstGeom prst="rect">
              <a:avLst/>
            </a:prstGeom>
            <a:ln w="12700" cap="flat">
              <a:noFill/>
              <a:miter lim="400000"/>
            </a:ln>
            <a:effectLst>
              <a:outerShdw sx="100000" sy="100000" kx="0" ky="0" algn="b" rotWithShape="0" blurRad="0" dist="0" dir="5400000">
                <a:srgbClr val="D1C9A7">
                  <a:alpha val="42500"/>
                </a:srgbClr>
              </a:outerShdw>
            </a:effectLst>
          </p:spPr>
        </p:pic>
        <p:pic>
          <p:nvPicPr>
            <p:cNvPr id="123" name="venetian_dingbat_2.tiff" descr="venetian_dingbat_2.tiff"/>
            <p:cNvPicPr>
              <a:picLocks noChangeAspect="1"/>
            </p:cNvPicPr>
            <p:nvPr/>
          </p:nvPicPr>
          <p:blipFill>
            <a:blip r:embed="rId3">
              <a:extLst/>
            </a:blip>
            <a:stretch>
              <a:fillRect/>
            </a:stretch>
          </p:blipFill>
          <p:spPr>
            <a:xfrm>
              <a:off x="-1" y="8597619"/>
              <a:ext cx="126438" cy="126438"/>
            </a:xfrm>
            <a:prstGeom prst="rect">
              <a:avLst/>
            </a:prstGeom>
            <a:ln w="12700" cap="flat">
              <a:noFill/>
              <a:miter lim="400000"/>
            </a:ln>
            <a:effectLst/>
          </p:spPr>
        </p:pic>
        <p:sp>
          <p:nvSpPr>
            <p:cNvPr id="124" name="Line"/>
            <p:cNvSpPr/>
            <p:nvPr/>
          </p:nvSpPr>
          <p:spPr>
            <a:xfrm>
              <a:off x="126435" y="8615682"/>
              <a:ext cx="11794635" cy="1"/>
            </a:xfrm>
            <a:prstGeom prst="line">
              <a:avLst/>
            </a:prstGeom>
            <a:noFill/>
            <a:ln w="3175" cap="flat">
              <a:solidFill>
                <a:srgbClr val="D1C9A7">
                  <a:alpha val="85000"/>
                </a:srgbClr>
              </a:solidFill>
              <a:prstDash val="solid"/>
              <a:miter lim="400000"/>
            </a:ln>
            <a:effectLst>
              <a:outerShdw sx="100000" sy="100000" kx="0" ky="0" algn="b" rotWithShape="0" blurRad="0" dist="0" dir="5400000">
                <a:srgbClr val="D1C9A7">
                  <a:alpha val="42500"/>
                </a:srgbClr>
              </a:outerShdw>
            </a:effectLst>
          </p:spPr>
          <p:txBody>
            <a:bodyPr wrap="square" lIns="65022" tIns="65022" rIns="65022" bIns="65022" numCol="1" anchor="t">
              <a:noAutofit/>
            </a:bodyPr>
            <a:lstStyle/>
            <a:p>
              <a:pPr algn="l" defTabSz="1300480">
                <a:lnSpc>
                  <a:spcPct val="100000"/>
                </a:lnSpc>
                <a:defRPr sz="2200">
                  <a:solidFill>
                    <a:srgbClr val="000000"/>
                  </a:solidFill>
                  <a:effectLst/>
                  <a:latin typeface="Palatino Linotype"/>
                  <a:ea typeface="Palatino Linotype"/>
                  <a:cs typeface="Palatino Linotype"/>
                  <a:sym typeface="Palatino Linotype"/>
                </a:defRPr>
              </a:pPr>
            </a:p>
          </p:txBody>
        </p:sp>
        <p:sp>
          <p:nvSpPr>
            <p:cNvPr id="125" name="Line"/>
            <p:cNvSpPr/>
            <p:nvPr/>
          </p:nvSpPr>
          <p:spPr>
            <a:xfrm flipH="1">
              <a:off x="11903006" y="108373"/>
              <a:ext cx="1" cy="8525373"/>
            </a:xfrm>
            <a:prstGeom prst="line">
              <a:avLst/>
            </a:prstGeom>
            <a:noFill/>
            <a:ln w="3175" cap="flat">
              <a:solidFill>
                <a:srgbClr val="D1C9A7">
                  <a:alpha val="85000"/>
                </a:srgbClr>
              </a:solidFill>
              <a:prstDash val="solid"/>
              <a:miter lim="400000"/>
            </a:ln>
            <a:effectLst>
              <a:outerShdw sx="100000" sy="100000" kx="0" ky="0" algn="b" rotWithShape="0" blurRad="0" dist="0" dir="0">
                <a:srgbClr val="D1C9A7">
                  <a:alpha val="42500"/>
                </a:srgbClr>
              </a:outerShdw>
            </a:effectLst>
          </p:spPr>
          <p:txBody>
            <a:bodyPr wrap="square" lIns="65022" tIns="65022" rIns="65022" bIns="65022" numCol="1" anchor="t">
              <a:noAutofit/>
            </a:bodyPr>
            <a:lstStyle/>
            <a:p>
              <a:pPr algn="l" defTabSz="1300480">
                <a:lnSpc>
                  <a:spcPct val="100000"/>
                </a:lnSpc>
                <a:defRPr sz="2200">
                  <a:solidFill>
                    <a:srgbClr val="000000"/>
                  </a:solidFill>
                  <a:effectLst/>
                  <a:latin typeface="Palatino Linotype"/>
                  <a:ea typeface="Palatino Linotype"/>
                  <a:cs typeface="Palatino Linotype"/>
                  <a:sym typeface="Palatino Linotype"/>
                </a:defRPr>
              </a:pPr>
            </a:p>
          </p:txBody>
        </p:sp>
        <p:sp>
          <p:nvSpPr>
            <p:cNvPr id="126" name="Line"/>
            <p:cNvSpPr/>
            <p:nvPr/>
          </p:nvSpPr>
          <p:spPr>
            <a:xfrm flipH="1">
              <a:off x="126436" y="108372"/>
              <a:ext cx="1" cy="8507310"/>
            </a:xfrm>
            <a:prstGeom prst="line">
              <a:avLst/>
            </a:prstGeom>
            <a:noFill/>
            <a:ln w="3175" cap="flat">
              <a:solidFill>
                <a:srgbClr val="D1C9A7">
                  <a:alpha val="85000"/>
                </a:srgbClr>
              </a:solidFill>
              <a:prstDash val="solid"/>
              <a:miter lim="400000"/>
            </a:ln>
            <a:effectLst>
              <a:outerShdw sx="100000" sy="100000" kx="0" ky="0" algn="b" rotWithShape="0" blurRad="0" dist="0" dir="0">
                <a:srgbClr val="D1C9A7">
                  <a:alpha val="42500"/>
                </a:srgbClr>
              </a:outerShdw>
            </a:effectLst>
          </p:spPr>
          <p:txBody>
            <a:bodyPr wrap="square" lIns="65022" tIns="65022" rIns="65022" bIns="65022" numCol="1" anchor="t">
              <a:noAutofit/>
            </a:bodyPr>
            <a:lstStyle/>
            <a:p>
              <a:pPr algn="l" defTabSz="1300480">
                <a:lnSpc>
                  <a:spcPct val="100000"/>
                </a:lnSpc>
                <a:defRPr sz="2200">
                  <a:solidFill>
                    <a:srgbClr val="000000"/>
                  </a:solidFill>
                  <a:effectLst/>
                  <a:latin typeface="Palatino Linotype"/>
                  <a:ea typeface="Palatino Linotype"/>
                  <a:cs typeface="Palatino Linotype"/>
                  <a:sym typeface="Palatino Linotype"/>
                </a:defRPr>
              </a:pPr>
            </a:p>
          </p:txBody>
        </p:sp>
      </p:grpSp>
      <p:sp>
        <p:nvSpPr>
          <p:cNvPr id="128" name="Image"/>
          <p:cNvSpPr/>
          <p:nvPr>
            <p:ph type="pic" sz="half" idx="13"/>
          </p:nvPr>
        </p:nvSpPr>
        <p:spPr>
          <a:xfrm>
            <a:off x="6917831" y="2113279"/>
            <a:ext cx="4879044" cy="5527041"/>
          </a:xfrm>
          <a:prstGeom prst="rect">
            <a:avLst/>
          </a:prstGeom>
        </p:spPr>
        <p:txBody>
          <a:bodyPr lIns="91439" tIns="45719" rIns="91439" bIns="45719" anchor="t">
            <a:noAutofit/>
          </a:bodyPr>
          <a:lstStyle/>
          <a:p>
            <a:pPr/>
          </a:p>
        </p:txBody>
      </p:sp>
      <p:sp>
        <p:nvSpPr>
          <p:cNvPr id="129" name="Title Text"/>
          <p:cNvSpPr txBox="1"/>
          <p:nvPr>
            <p:ph type="title"/>
          </p:nvPr>
        </p:nvSpPr>
        <p:spPr>
          <a:xfrm>
            <a:off x="1137918" y="3052515"/>
            <a:ext cx="5111611" cy="2348091"/>
          </a:xfrm>
          <a:prstGeom prst="rect">
            <a:avLst/>
          </a:prstGeom>
          <a:effectLst/>
        </p:spPr>
        <p:txBody>
          <a:bodyPr lIns="72248" tIns="72248" rIns="72248" bIns="72248" anchor="b"/>
          <a:lstStyle>
            <a:lvl1pPr defTabSz="577991">
              <a:defRPr spc="0">
                <a:solidFill>
                  <a:srgbClr val="AF6D51"/>
                </a:solidFill>
                <a:latin typeface="Baskerville"/>
                <a:ea typeface="Baskerville"/>
                <a:cs typeface="Baskerville"/>
                <a:sym typeface="Baskerville"/>
              </a:defRPr>
            </a:lvl1pPr>
          </a:lstStyle>
          <a:p>
            <a:pPr>
              <a:defRPr>
                <a:effectLst/>
              </a:defRPr>
            </a:pPr>
            <a:r>
              <a:t>Title Text</a:t>
            </a:r>
          </a:p>
        </p:txBody>
      </p:sp>
      <p:sp>
        <p:nvSpPr>
          <p:cNvPr id="130" name="Body Level One…"/>
          <p:cNvSpPr txBox="1"/>
          <p:nvPr>
            <p:ph type="body" sz="quarter" idx="1"/>
          </p:nvPr>
        </p:nvSpPr>
        <p:spPr>
          <a:xfrm>
            <a:off x="1137918" y="5400604"/>
            <a:ext cx="5111611" cy="1426917"/>
          </a:xfrm>
          <a:prstGeom prst="rect">
            <a:avLst/>
          </a:prstGeom>
        </p:spPr>
        <p:txBody>
          <a:bodyPr lIns="72248" tIns="72248" rIns="72248" bIns="72248" anchor="t"/>
          <a:lstStyle>
            <a:lvl1pPr marL="0" indent="0" algn="ctr" defTabSz="577991">
              <a:lnSpc>
                <a:spcPct val="100000"/>
              </a:lnSpc>
              <a:spcBef>
                <a:spcPts val="0"/>
              </a:spcBef>
              <a:buSzTx/>
              <a:buNone/>
              <a:defRPr sz="2800">
                <a:solidFill>
                  <a:srgbClr val="7B5E2F"/>
                </a:solidFill>
                <a:latin typeface="Baskerville"/>
                <a:ea typeface="Baskerville"/>
                <a:cs typeface="Baskerville"/>
                <a:sym typeface="Baskerville"/>
              </a:defRPr>
            </a:lvl1pPr>
            <a:lvl2pPr marL="0" indent="0" algn="ctr" defTabSz="577991">
              <a:lnSpc>
                <a:spcPct val="100000"/>
              </a:lnSpc>
              <a:spcBef>
                <a:spcPts val="0"/>
              </a:spcBef>
              <a:buSzTx/>
              <a:buNone/>
              <a:defRPr sz="2800">
                <a:solidFill>
                  <a:srgbClr val="7B5E2F"/>
                </a:solidFill>
                <a:latin typeface="Baskerville"/>
                <a:ea typeface="Baskerville"/>
                <a:cs typeface="Baskerville"/>
                <a:sym typeface="Baskerville"/>
              </a:defRPr>
            </a:lvl2pPr>
            <a:lvl3pPr marL="0" indent="0" algn="ctr" defTabSz="577991">
              <a:lnSpc>
                <a:spcPct val="100000"/>
              </a:lnSpc>
              <a:spcBef>
                <a:spcPts val="0"/>
              </a:spcBef>
              <a:buSzTx/>
              <a:buNone/>
              <a:defRPr sz="2800">
                <a:solidFill>
                  <a:srgbClr val="7B5E2F"/>
                </a:solidFill>
                <a:latin typeface="Baskerville"/>
                <a:ea typeface="Baskerville"/>
                <a:cs typeface="Baskerville"/>
                <a:sym typeface="Baskerville"/>
              </a:defRPr>
            </a:lvl3pPr>
            <a:lvl4pPr marL="0" indent="0" algn="ctr" defTabSz="577991">
              <a:lnSpc>
                <a:spcPct val="100000"/>
              </a:lnSpc>
              <a:spcBef>
                <a:spcPts val="0"/>
              </a:spcBef>
              <a:buSzTx/>
              <a:buNone/>
              <a:defRPr sz="2800">
                <a:solidFill>
                  <a:srgbClr val="7B5E2F"/>
                </a:solidFill>
                <a:latin typeface="Baskerville"/>
                <a:ea typeface="Baskerville"/>
                <a:cs typeface="Baskerville"/>
                <a:sym typeface="Baskerville"/>
              </a:defRPr>
            </a:lvl4pPr>
            <a:lvl5pPr marL="0" indent="0" algn="ctr" defTabSz="577991">
              <a:lnSpc>
                <a:spcPct val="100000"/>
              </a:lnSpc>
              <a:spcBef>
                <a:spcPts val="0"/>
              </a:spcBef>
              <a:buSzTx/>
              <a:buNone/>
              <a:defRPr sz="2800">
                <a:solidFill>
                  <a:srgbClr val="7B5E2F"/>
                </a:solidFill>
                <a:latin typeface="Baskerville"/>
                <a:ea typeface="Baskerville"/>
                <a:cs typeface="Baskerville"/>
                <a:sym typeface="Baskerville"/>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31" name="Slide Number"/>
          <p:cNvSpPr txBox="1"/>
          <p:nvPr>
            <p:ph type="sldNum" sz="quarter" idx="2"/>
          </p:nvPr>
        </p:nvSpPr>
        <p:spPr>
          <a:xfrm>
            <a:off x="6348870" y="8958862"/>
            <a:ext cx="307061" cy="271499"/>
          </a:xfrm>
          <a:prstGeom prst="rect">
            <a:avLst/>
          </a:prstGeom>
          <a:gradFill>
            <a:gsLst>
              <a:gs pos="0">
                <a:srgbClr val="F1ECD6"/>
              </a:gs>
              <a:gs pos="100000">
                <a:srgbClr val="F1E6BD"/>
              </a:gs>
            </a:gsLst>
            <a:lin ang="5400000"/>
          </a:gradFill>
          <a:effectLst/>
        </p:spPr>
        <p:txBody>
          <a:bodyPr wrap="square" lIns="72248" tIns="72248" rIns="72248" bIns="72248"/>
          <a:lstStyle>
            <a:lvl1pPr defTabSz="577991">
              <a:defRPr sz="900">
                <a:solidFill>
                  <a:srgbClr val="63482A"/>
                </a:solidFill>
                <a:latin typeface="Baskerville SemiBold"/>
                <a:ea typeface="Baskerville SemiBold"/>
                <a:cs typeface="Baskerville SemiBold"/>
                <a:sym typeface="Baskerville SemiBold"/>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8" name="Title Text"/>
          <p:cNvSpPr txBox="1"/>
          <p:nvPr>
            <p:ph type="title"/>
          </p:nvPr>
        </p:nvSpPr>
        <p:spPr>
          <a:xfrm>
            <a:off x="825499" y="50799"/>
            <a:ext cx="11353801" cy="2032001"/>
          </a:xfrm>
          <a:prstGeom prst="rect">
            <a:avLst/>
          </a:prstGeom>
          <a:effectLst/>
        </p:spPr>
        <p:txBody>
          <a:bodyPr/>
          <a:lstStyle>
            <a:lvl1pPr>
              <a:defRPr spc="290" sz="5800">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139" name="Body Level One…"/>
          <p:cNvSpPr txBox="1"/>
          <p:nvPr>
            <p:ph type="body" idx="1"/>
          </p:nvPr>
        </p:nvSpPr>
        <p:spPr>
          <a:xfrm>
            <a:off x="825499" y="2705100"/>
            <a:ext cx="11353801" cy="6223000"/>
          </a:xfrm>
          <a:prstGeom prst="rect">
            <a:avLst/>
          </a:prstGeom>
        </p:spPr>
        <p:txBody>
          <a:bodyPr/>
          <a:lstStyle>
            <a:lvl1pPr marL="359833" indent="-359833">
              <a:buBlip>
                <a:blip r:embed="rId3"/>
              </a:buBlip>
              <a:defRPr sz="3000"/>
            </a:lvl1pPr>
            <a:lvl2pPr marL="791633" indent="-359833">
              <a:buBlip>
                <a:blip r:embed="rId3"/>
              </a:buBlip>
              <a:defRPr sz="3000"/>
            </a:lvl2pPr>
            <a:lvl3pPr marL="1223433" indent="-359833">
              <a:buBlip>
                <a:blip r:embed="rId3"/>
              </a:buBlip>
              <a:defRPr sz="3000"/>
            </a:lvl3pPr>
            <a:lvl4pPr marL="1655233" indent="-359833">
              <a:buBlip>
                <a:blip r:embed="rId3"/>
              </a:buBlip>
              <a:defRPr sz="3000"/>
            </a:lvl4pPr>
            <a:lvl5pPr marL="2087033" indent="-359833">
              <a:buBlip>
                <a:blip r:embed="rId3"/>
              </a:buBlip>
              <a:defRPr sz="3000"/>
            </a:lvl5pPr>
          </a:lstStyle>
          <a:p>
            <a:pPr/>
            <a:r>
              <a:t>Body Level One</a:t>
            </a:r>
          </a:p>
          <a:p>
            <a:pPr lvl="1"/>
            <a:r>
              <a:t>Body Level Two</a:t>
            </a:r>
          </a:p>
          <a:p>
            <a:pPr lvl="2"/>
            <a:r>
              <a:t>Body Level Three</a:t>
            </a:r>
          </a:p>
          <a:p>
            <a:pPr lvl="3"/>
            <a:r>
              <a:t>Body Level Four</a:t>
            </a:r>
          </a:p>
          <a:p>
            <a:pPr lvl="4"/>
            <a:r>
              <a:t>Body Level Five</a:t>
            </a:r>
          </a:p>
        </p:txBody>
      </p:sp>
      <p:sp>
        <p:nvSpPr>
          <p:cNvPr id="140" name="Slide Number"/>
          <p:cNvSpPr txBox="1"/>
          <p:nvPr>
            <p:ph type="sldNum" sz="quarter" idx="2"/>
          </p:nvPr>
        </p:nvSpPr>
        <p:spPr>
          <a:xfrm>
            <a:off x="6362699" y="8991600"/>
            <a:ext cx="292101" cy="342900"/>
          </a:xfrm>
          <a:prstGeom prst="rect">
            <a:avLst/>
          </a:prstGeom>
          <a:effectLst>
            <a:outerShdw sx="100000" sy="100000" kx="0" ky="0" algn="b" rotWithShape="0" blurRad="0" dist="0" dir="5400000">
              <a:srgbClr val="FFFFFF">
                <a:alpha val="20000"/>
              </a:srgbClr>
            </a:outerShdw>
          </a:effectLst>
        </p:spPr>
        <p:txBody>
          <a:bodyPr/>
          <a:lstStyle>
            <a:lvl1pPr>
              <a:defRPr sz="1400"/>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7" name="Title Text"/>
          <p:cNvSpPr txBox="1"/>
          <p:nvPr>
            <p:ph type="title"/>
          </p:nvPr>
        </p:nvSpPr>
        <p:spPr>
          <a:xfrm>
            <a:off x="825498" y="50798"/>
            <a:ext cx="11353804" cy="2032003"/>
          </a:xfrm>
          <a:prstGeom prst="rect">
            <a:avLst/>
          </a:prstGeom>
          <a:effectLst/>
        </p:spPr>
        <p:txBody>
          <a:bodyPr lIns="50798" tIns="50798" rIns="50798" bIns="50798"/>
          <a:lstStyle>
            <a:lvl1pPr defTabSz="584199">
              <a:defRPr spc="310" sz="6200">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148" name="Body Level One…"/>
          <p:cNvSpPr txBox="1"/>
          <p:nvPr>
            <p:ph type="body" idx="1"/>
          </p:nvPr>
        </p:nvSpPr>
        <p:spPr>
          <a:xfrm>
            <a:off x="825498" y="2705099"/>
            <a:ext cx="11353804" cy="6223003"/>
          </a:xfrm>
          <a:prstGeom prst="rect">
            <a:avLst/>
          </a:prstGeom>
        </p:spPr>
        <p:txBody>
          <a:bodyPr lIns="50798" tIns="50798" rIns="50798" bIns="50798"/>
          <a:lstStyle>
            <a:lvl1pPr marL="407810" indent="-407810" defTabSz="584199">
              <a:spcBef>
                <a:spcPts val="5100"/>
              </a:spcBef>
              <a:buBlip>
                <a:blip r:embed="rId3"/>
              </a:buBlip>
              <a:defRPr sz="3400"/>
            </a:lvl1pPr>
            <a:lvl2pPr marL="839610" indent="-407810" defTabSz="584199">
              <a:spcBef>
                <a:spcPts val="5100"/>
              </a:spcBef>
              <a:buBlip>
                <a:blip r:embed="rId3"/>
              </a:buBlip>
              <a:defRPr sz="3400"/>
            </a:lvl2pPr>
            <a:lvl3pPr marL="1271410" indent="-407810" defTabSz="584199">
              <a:spcBef>
                <a:spcPts val="5100"/>
              </a:spcBef>
              <a:buBlip>
                <a:blip r:embed="rId3"/>
              </a:buBlip>
              <a:defRPr sz="3400"/>
            </a:lvl3pPr>
            <a:lvl4pPr marL="1703209" indent="-407809" defTabSz="584199">
              <a:spcBef>
                <a:spcPts val="5100"/>
              </a:spcBef>
              <a:buBlip>
                <a:blip r:embed="rId3"/>
              </a:buBlip>
              <a:defRPr sz="3400"/>
            </a:lvl4pPr>
            <a:lvl5pPr marL="2135009" indent="-407809" defTabSz="584199">
              <a:spcBef>
                <a:spcPts val="5100"/>
              </a:spcBef>
              <a:buBlip>
                <a:blip r:embed="rId3"/>
              </a:buBlip>
              <a:defRPr sz="3400"/>
            </a:lvl5pPr>
          </a:lstStyle>
          <a:p>
            <a:pPr/>
            <a:r>
              <a:t>Body Level One</a:t>
            </a:r>
          </a:p>
          <a:p>
            <a:pPr lvl="1"/>
            <a:r>
              <a:t>Body Level Two</a:t>
            </a:r>
          </a:p>
          <a:p>
            <a:pPr lvl="2"/>
            <a:r>
              <a:t>Body Level Three</a:t>
            </a:r>
          </a:p>
          <a:p>
            <a:pPr lvl="3"/>
            <a:r>
              <a:t>Body Level Four</a:t>
            </a:r>
          </a:p>
          <a:p>
            <a:pPr lvl="4"/>
            <a:r>
              <a:t>Body Level Five</a:t>
            </a:r>
          </a:p>
        </p:txBody>
      </p:sp>
      <p:sp>
        <p:nvSpPr>
          <p:cNvPr id="149" name="Slide Number"/>
          <p:cNvSpPr txBox="1"/>
          <p:nvPr>
            <p:ph type="sldNum" sz="quarter" idx="2"/>
          </p:nvPr>
        </p:nvSpPr>
        <p:spPr>
          <a:xfrm>
            <a:off x="6350000" y="8991599"/>
            <a:ext cx="317499" cy="355599"/>
          </a:xfrm>
          <a:prstGeom prst="rect">
            <a:avLst/>
          </a:prstGeom>
          <a:effectLst>
            <a:outerShdw sx="100000" sy="100000" kx="0" ky="0" algn="b" rotWithShape="0" blurRad="0" dist="0" dir="5400000">
              <a:srgbClr val="FFFFFF">
                <a:alpha val="20000"/>
              </a:srgbClr>
            </a:outerShdw>
          </a:effectLst>
        </p:spPr>
        <p:txBody>
          <a:bodyPr lIns="50798" tIns="50798" rIns="50798" bIns="50798"/>
          <a:lstStyle>
            <a:lvl1pPr defTabSz="584199">
              <a:defRPr sz="1600"/>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164" name="Group"/>
          <p:cNvGrpSpPr/>
          <p:nvPr/>
        </p:nvGrpSpPr>
        <p:grpSpPr>
          <a:xfrm>
            <a:off x="487678" y="487678"/>
            <a:ext cx="12029444" cy="8724057"/>
            <a:chOff x="0" y="0"/>
            <a:chExt cx="12029443" cy="8724056"/>
          </a:xfrm>
        </p:grpSpPr>
        <p:sp>
          <p:nvSpPr>
            <p:cNvPr id="156" name="Line"/>
            <p:cNvSpPr/>
            <p:nvPr/>
          </p:nvSpPr>
          <p:spPr>
            <a:xfrm>
              <a:off x="126435" y="108374"/>
              <a:ext cx="11794635" cy="1"/>
            </a:xfrm>
            <a:prstGeom prst="line">
              <a:avLst/>
            </a:prstGeom>
            <a:noFill/>
            <a:ln w="3175" cap="flat">
              <a:solidFill>
                <a:srgbClr val="D1C9A7">
                  <a:alpha val="85000"/>
                </a:srgbClr>
              </a:solidFill>
              <a:prstDash val="solid"/>
              <a:miter lim="400000"/>
            </a:ln>
            <a:effectLst>
              <a:outerShdw sx="100000" sy="100000" kx="0" ky="0" algn="b" rotWithShape="0" blurRad="0" dist="0" dir="5400000">
                <a:srgbClr val="D1C9A7">
                  <a:alpha val="42500"/>
                </a:srgbClr>
              </a:outerShdw>
            </a:effectLst>
          </p:spPr>
          <p:txBody>
            <a:bodyPr wrap="square" lIns="65022" tIns="65022" rIns="65022" bIns="65022" numCol="1" anchor="t">
              <a:noAutofit/>
            </a:bodyPr>
            <a:lstStyle/>
            <a:p>
              <a:pPr algn="l" defTabSz="1300480">
                <a:lnSpc>
                  <a:spcPct val="100000"/>
                </a:lnSpc>
                <a:defRPr sz="1800">
                  <a:solidFill>
                    <a:srgbClr val="000000"/>
                  </a:solidFill>
                  <a:effectLst/>
                  <a:latin typeface="Palatino Linotype"/>
                  <a:ea typeface="Palatino Linotype"/>
                  <a:cs typeface="Palatino Linotype"/>
                  <a:sym typeface="Palatino Linotype"/>
                </a:defRPr>
              </a:pPr>
            </a:p>
          </p:txBody>
        </p:sp>
        <p:pic>
          <p:nvPicPr>
            <p:cNvPr id="157" name="venetian_dingbat_2.tiff" descr="venetian_dingbat_2.tiff"/>
            <p:cNvPicPr>
              <a:picLocks noChangeAspect="1"/>
            </p:cNvPicPr>
            <p:nvPr/>
          </p:nvPicPr>
          <p:blipFill>
            <a:blip r:embed="rId3">
              <a:extLst/>
            </a:blip>
            <a:stretch>
              <a:fillRect/>
            </a:stretch>
          </p:blipFill>
          <p:spPr>
            <a:xfrm rot="10800000">
              <a:off x="11903006" y="-1"/>
              <a:ext cx="126438" cy="126438"/>
            </a:xfrm>
            <a:prstGeom prst="rect">
              <a:avLst/>
            </a:prstGeom>
            <a:ln w="12700" cap="flat">
              <a:noFill/>
              <a:miter lim="400000"/>
            </a:ln>
            <a:effectLst/>
          </p:spPr>
        </p:pic>
        <p:pic>
          <p:nvPicPr>
            <p:cNvPr id="158" name="venetian_dingbat_2.tiff" descr="venetian_dingbat_2.tiff"/>
            <p:cNvPicPr>
              <a:picLocks noChangeAspect="1"/>
            </p:cNvPicPr>
            <p:nvPr/>
          </p:nvPicPr>
          <p:blipFill>
            <a:blip r:embed="rId3">
              <a:extLst/>
            </a:blip>
            <a:stretch>
              <a:fillRect/>
            </a:stretch>
          </p:blipFill>
          <p:spPr>
            <a:xfrm flipH="1" rot="10800000">
              <a:off x="-1" y="-1"/>
              <a:ext cx="126438" cy="126438"/>
            </a:xfrm>
            <a:prstGeom prst="rect">
              <a:avLst/>
            </a:prstGeom>
            <a:ln w="12700" cap="flat">
              <a:noFill/>
              <a:miter lim="400000"/>
            </a:ln>
            <a:effectLst/>
          </p:spPr>
        </p:pic>
        <p:pic>
          <p:nvPicPr>
            <p:cNvPr id="159" name="venetian_dingbat_2.tiff" descr="venetian_dingbat_2.tiff"/>
            <p:cNvPicPr>
              <a:picLocks noChangeAspect="1"/>
            </p:cNvPicPr>
            <p:nvPr/>
          </p:nvPicPr>
          <p:blipFill>
            <a:blip r:embed="rId3">
              <a:extLst/>
            </a:blip>
            <a:stretch>
              <a:fillRect/>
            </a:stretch>
          </p:blipFill>
          <p:spPr>
            <a:xfrm flipH="1">
              <a:off x="11903006" y="8597619"/>
              <a:ext cx="126438" cy="126438"/>
            </a:xfrm>
            <a:prstGeom prst="rect">
              <a:avLst/>
            </a:prstGeom>
            <a:ln w="12700" cap="flat">
              <a:noFill/>
              <a:miter lim="400000"/>
            </a:ln>
            <a:effectLst>
              <a:outerShdw sx="100000" sy="100000" kx="0" ky="0" algn="b" rotWithShape="0" blurRad="0" dist="0" dir="5400000">
                <a:srgbClr val="D1C9A7">
                  <a:alpha val="42500"/>
                </a:srgbClr>
              </a:outerShdw>
            </a:effectLst>
          </p:spPr>
        </p:pic>
        <p:pic>
          <p:nvPicPr>
            <p:cNvPr id="160" name="venetian_dingbat_2.tiff" descr="venetian_dingbat_2.tiff"/>
            <p:cNvPicPr>
              <a:picLocks noChangeAspect="1"/>
            </p:cNvPicPr>
            <p:nvPr/>
          </p:nvPicPr>
          <p:blipFill>
            <a:blip r:embed="rId3">
              <a:extLst/>
            </a:blip>
            <a:stretch>
              <a:fillRect/>
            </a:stretch>
          </p:blipFill>
          <p:spPr>
            <a:xfrm>
              <a:off x="-1" y="8597619"/>
              <a:ext cx="126438" cy="126438"/>
            </a:xfrm>
            <a:prstGeom prst="rect">
              <a:avLst/>
            </a:prstGeom>
            <a:ln w="12700" cap="flat">
              <a:noFill/>
              <a:miter lim="400000"/>
            </a:ln>
            <a:effectLst/>
          </p:spPr>
        </p:pic>
        <p:sp>
          <p:nvSpPr>
            <p:cNvPr id="161" name="Line"/>
            <p:cNvSpPr/>
            <p:nvPr/>
          </p:nvSpPr>
          <p:spPr>
            <a:xfrm>
              <a:off x="126435" y="8615682"/>
              <a:ext cx="11794635" cy="1"/>
            </a:xfrm>
            <a:prstGeom prst="line">
              <a:avLst/>
            </a:prstGeom>
            <a:noFill/>
            <a:ln w="3175" cap="flat">
              <a:solidFill>
                <a:srgbClr val="D1C9A7">
                  <a:alpha val="85000"/>
                </a:srgbClr>
              </a:solidFill>
              <a:prstDash val="solid"/>
              <a:miter lim="400000"/>
            </a:ln>
            <a:effectLst>
              <a:outerShdw sx="100000" sy="100000" kx="0" ky="0" algn="b" rotWithShape="0" blurRad="0" dist="0" dir="5400000">
                <a:srgbClr val="D1C9A7">
                  <a:alpha val="42500"/>
                </a:srgbClr>
              </a:outerShdw>
            </a:effectLst>
          </p:spPr>
          <p:txBody>
            <a:bodyPr wrap="square" lIns="65022" tIns="65022" rIns="65022" bIns="65022" numCol="1" anchor="t">
              <a:noAutofit/>
            </a:bodyPr>
            <a:lstStyle/>
            <a:p>
              <a:pPr algn="l" defTabSz="1300480">
                <a:lnSpc>
                  <a:spcPct val="100000"/>
                </a:lnSpc>
                <a:defRPr sz="1800">
                  <a:solidFill>
                    <a:srgbClr val="000000"/>
                  </a:solidFill>
                  <a:effectLst/>
                  <a:latin typeface="Palatino Linotype"/>
                  <a:ea typeface="Palatino Linotype"/>
                  <a:cs typeface="Palatino Linotype"/>
                  <a:sym typeface="Palatino Linotype"/>
                </a:defRPr>
              </a:pPr>
            </a:p>
          </p:txBody>
        </p:sp>
        <p:sp>
          <p:nvSpPr>
            <p:cNvPr id="162" name="Line"/>
            <p:cNvSpPr/>
            <p:nvPr/>
          </p:nvSpPr>
          <p:spPr>
            <a:xfrm flipH="1">
              <a:off x="11903006" y="108373"/>
              <a:ext cx="1" cy="8525373"/>
            </a:xfrm>
            <a:prstGeom prst="line">
              <a:avLst/>
            </a:prstGeom>
            <a:noFill/>
            <a:ln w="3175" cap="flat">
              <a:solidFill>
                <a:srgbClr val="D1C9A7">
                  <a:alpha val="85000"/>
                </a:srgbClr>
              </a:solidFill>
              <a:prstDash val="solid"/>
              <a:miter lim="400000"/>
            </a:ln>
            <a:effectLst>
              <a:outerShdw sx="100000" sy="100000" kx="0" ky="0" algn="b" rotWithShape="0" blurRad="0" dist="0" dir="0">
                <a:srgbClr val="D1C9A7">
                  <a:alpha val="42500"/>
                </a:srgbClr>
              </a:outerShdw>
            </a:effectLst>
          </p:spPr>
          <p:txBody>
            <a:bodyPr wrap="square" lIns="65022" tIns="65022" rIns="65022" bIns="65022" numCol="1" anchor="t">
              <a:noAutofit/>
            </a:bodyPr>
            <a:lstStyle/>
            <a:p>
              <a:pPr algn="l" defTabSz="1300480">
                <a:lnSpc>
                  <a:spcPct val="100000"/>
                </a:lnSpc>
                <a:defRPr sz="1800">
                  <a:solidFill>
                    <a:srgbClr val="000000"/>
                  </a:solidFill>
                  <a:effectLst/>
                  <a:latin typeface="Palatino Linotype"/>
                  <a:ea typeface="Palatino Linotype"/>
                  <a:cs typeface="Palatino Linotype"/>
                  <a:sym typeface="Palatino Linotype"/>
                </a:defRPr>
              </a:pPr>
            </a:p>
          </p:txBody>
        </p:sp>
        <p:sp>
          <p:nvSpPr>
            <p:cNvPr id="163" name="Line"/>
            <p:cNvSpPr/>
            <p:nvPr/>
          </p:nvSpPr>
          <p:spPr>
            <a:xfrm flipH="1">
              <a:off x="126436" y="108372"/>
              <a:ext cx="1" cy="8507310"/>
            </a:xfrm>
            <a:prstGeom prst="line">
              <a:avLst/>
            </a:prstGeom>
            <a:noFill/>
            <a:ln w="3175" cap="flat">
              <a:solidFill>
                <a:srgbClr val="D1C9A7">
                  <a:alpha val="85000"/>
                </a:srgbClr>
              </a:solidFill>
              <a:prstDash val="solid"/>
              <a:miter lim="400000"/>
            </a:ln>
            <a:effectLst>
              <a:outerShdw sx="100000" sy="100000" kx="0" ky="0" algn="b" rotWithShape="0" blurRad="0" dist="0" dir="0">
                <a:srgbClr val="D1C9A7">
                  <a:alpha val="42500"/>
                </a:srgbClr>
              </a:outerShdw>
            </a:effectLst>
          </p:spPr>
          <p:txBody>
            <a:bodyPr wrap="square" lIns="65022" tIns="65022" rIns="65022" bIns="65022" numCol="1" anchor="t">
              <a:noAutofit/>
            </a:bodyPr>
            <a:lstStyle/>
            <a:p>
              <a:pPr algn="l" defTabSz="1300480">
                <a:lnSpc>
                  <a:spcPct val="100000"/>
                </a:lnSpc>
                <a:defRPr sz="1800">
                  <a:solidFill>
                    <a:srgbClr val="000000"/>
                  </a:solidFill>
                  <a:effectLst/>
                  <a:latin typeface="Palatino Linotype"/>
                  <a:ea typeface="Palatino Linotype"/>
                  <a:cs typeface="Palatino Linotype"/>
                  <a:sym typeface="Palatino Linotype"/>
                </a:defRPr>
              </a:pPr>
            </a:p>
          </p:txBody>
        </p:sp>
      </p:grpSp>
      <p:sp>
        <p:nvSpPr>
          <p:cNvPr id="165" name="Image"/>
          <p:cNvSpPr/>
          <p:nvPr>
            <p:ph type="pic" sz="half" idx="13"/>
          </p:nvPr>
        </p:nvSpPr>
        <p:spPr>
          <a:xfrm>
            <a:off x="6917831" y="2113279"/>
            <a:ext cx="4879044" cy="5527041"/>
          </a:xfrm>
          <a:prstGeom prst="rect">
            <a:avLst/>
          </a:prstGeom>
        </p:spPr>
        <p:txBody>
          <a:bodyPr lIns="91439" tIns="45719" rIns="91439" bIns="45719" anchor="t">
            <a:noAutofit/>
          </a:bodyPr>
          <a:lstStyle/>
          <a:p>
            <a:pPr/>
          </a:p>
        </p:txBody>
      </p:sp>
      <p:sp>
        <p:nvSpPr>
          <p:cNvPr id="166" name="Title Text"/>
          <p:cNvSpPr txBox="1"/>
          <p:nvPr>
            <p:ph type="title"/>
          </p:nvPr>
        </p:nvSpPr>
        <p:spPr>
          <a:xfrm>
            <a:off x="1137918" y="3052515"/>
            <a:ext cx="5111611" cy="2348091"/>
          </a:xfrm>
          <a:prstGeom prst="rect">
            <a:avLst/>
          </a:prstGeom>
          <a:effectLst/>
        </p:spPr>
        <p:txBody>
          <a:bodyPr lIns="72248" tIns="72248" rIns="72248" bIns="72248" anchor="b"/>
          <a:lstStyle>
            <a:lvl1pPr defTabSz="577991">
              <a:defRPr spc="0" sz="6200">
                <a:solidFill>
                  <a:srgbClr val="AF6D51"/>
                </a:solidFill>
                <a:latin typeface="Baskerville"/>
                <a:ea typeface="Baskerville"/>
                <a:cs typeface="Baskerville"/>
                <a:sym typeface="Baskerville"/>
              </a:defRPr>
            </a:lvl1pPr>
          </a:lstStyle>
          <a:p>
            <a:pPr>
              <a:defRPr>
                <a:effectLst/>
              </a:defRPr>
            </a:pPr>
            <a:r>
              <a:t>Title Text</a:t>
            </a:r>
          </a:p>
        </p:txBody>
      </p:sp>
      <p:sp>
        <p:nvSpPr>
          <p:cNvPr id="167" name="Body Level One…"/>
          <p:cNvSpPr txBox="1"/>
          <p:nvPr>
            <p:ph type="body" sz="quarter" idx="1"/>
          </p:nvPr>
        </p:nvSpPr>
        <p:spPr>
          <a:xfrm>
            <a:off x="1137918" y="5400604"/>
            <a:ext cx="5111611" cy="1426917"/>
          </a:xfrm>
          <a:prstGeom prst="rect">
            <a:avLst/>
          </a:prstGeom>
        </p:spPr>
        <p:txBody>
          <a:bodyPr lIns="72248" tIns="72248" rIns="72248" bIns="72248" anchor="t"/>
          <a:lstStyle>
            <a:lvl1pPr marL="0" indent="0" algn="ctr" defTabSz="577991">
              <a:lnSpc>
                <a:spcPct val="100000"/>
              </a:lnSpc>
              <a:spcBef>
                <a:spcPts val="0"/>
              </a:spcBef>
              <a:buSzTx/>
              <a:buNone/>
              <a:defRPr sz="2400">
                <a:solidFill>
                  <a:srgbClr val="7B5E2F"/>
                </a:solidFill>
                <a:latin typeface="Baskerville"/>
                <a:ea typeface="Baskerville"/>
                <a:cs typeface="Baskerville"/>
                <a:sym typeface="Baskerville"/>
              </a:defRPr>
            </a:lvl1pPr>
            <a:lvl2pPr marL="0" indent="0" algn="ctr" defTabSz="577991">
              <a:lnSpc>
                <a:spcPct val="100000"/>
              </a:lnSpc>
              <a:spcBef>
                <a:spcPts val="0"/>
              </a:spcBef>
              <a:buSzTx/>
              <a:buNone/>
              <a:defRPr sz="2400">
                <a:solidFill>
                  <a:srgbClr val="7B5E2F"/>
                </a:solidFill>
                <a:latin typeface="Baskerville"/>
                <a:ea typeface="Baskerville"/>
                <a:cs typeface="Baskerville"/>
                <a:sym typeface="Baskerville"/>
              </a:defRPr>
            </a:lvl2pPr>
            <a:lvl3pPr marL="0" indent="0" algn="ctr" defTabSz="577991">
              <a:lnSpc>
                <a:spcPct val="100000"/>
              </a:lnSpc>
              <a:spcBef>
                <a:spcPts val="0"/>
              </a:spcBef>
              <a:buSzTx/>
              <a:buNone/>
              <a:defRPr sz="2400">
                <a:solidFill>
                  <a:srgbClr val="7B5E2F"/>
                </a:solidFill>
                <a:latin typeface="Baskerville"/>
                <a:ea typeface="Baskerville"/>
                <a:cs typeface="Baskerville"/>
                <a:sym typeface="Baskerville"/>
              </a:defRPr>
            </a:lvl3pPr>
            <a:lvl4pPr marL="0" indent="0" algn="ctr" defTabSz="577991">
              <a:lnSpc>
                <a:spcPct val="100000"/>
              </a:lnSpc>
              <a:spcBef>
                <a:spcPts val="0"/>
              </a:spcBef>
              <a:buSzTx/>
              <a:buNone/>
              <a:defRPr sz="2400">
                <a:solidFill>
                  <a:srgbClr val="7B5E2F"/>
                </a:solidFill>
                <a:latin typeface="Baskerville"/>
                <a:ea typeface="Baskerville"/>
                <a:cs typeface="Baskerville"/>
                <a:sym typeface="Baskerville"/>
              </a:defRPr>
            </a:lvl4pPr>
            <a:lvl5pPr marL="0" indent="0" algn="ctr" defTabSz="577991">
              <a:lnSpc>
                <a:spcPct val="100000"/>
              </a:lnSpc>
              <a:spcBef>
                <a:spcPts val="0"/>
              </a:spcBef>
              <a:buSzTx/>
              <a:buNone/>
              <a:defRPr sz="2400">
                <a:solidFill>
                  <a:srgbClr val="7B5E2F"/>
                </a:solidFill>
                <a:latin typeface="Baskerville"/>
                <a:ea typeface="Baskerville"/>
                <a:cs typeface="Baskerville"/>
                <a:sym typeface="Baskerville"/>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68" name="Slide Number"/>
          <p:cNvSpPr txBox="1"/>
          <p:nvPr>
            <p:ph type="sldNum" sz="quarter" idx="2"/>
          </p:nvPr>
        </p:nvSpPr>
        <p:spPr>
          <a:xfrm>
            <a:off x="6348870" y="8958862"/>
            <a:ext cx="307061" cy="258799"/>
          </a:xfrm>
          <a:prstGeom prst="rect">
            <a:avLst/>
          </a:prstGeom>
          <a:gradFill>
            <a:gsLst>
              <a:gs pos="0">
                <a:srgbClr val="F1ECD6"/>
              </a:gs>
              <a:gs pos="100000">
                <a:srgbClr val="F1E6BD"/>
              </a:gs>
            </a:gsLst>
            <a:lin ang="5400000"/>
          </a:gradFill>
          <a:effectLst/>
        </p:spPr>
        <p:txBody>
          <a:bodyPr wrap="square" lIns="72248" tIns="72248" rIns="72248" bIns="72248"/>
          <a:lstStyle>
            <a:lvl1pPr defTabSz="577991">
              <a:defRPr sz="800">
                <a:solidFill>
                  <a:srgbClr val="63482A"/>
                </a:solidFill>
                <a:latin typeface="Baskerville SemiBold"/>
                <a:ea typeface="Baskerville SemiBold"/>
                <a:cs typeface="Baskerville SemiBold"/>
                <a:sym typeface="Baskerville SemiBold"/>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5" name="Title Text"/>
          <p:cNvSpPr txBox="1"/>
          <p:nvPr>
            <p:ph type="title"/>
          </p:nvPr>
        </p:nvSpPr>
        <p:spPr>
          <a:xfrm>
            <a:off x="825498" y="50798"/>
            <a:ext cx="11353804" cy="2032003"/>
          </a:xfrm>
          <a:prstGeom prst="rect">
            <a:avLst/>
          </a:prstGeom>
          <a:effectLst/>
        </p:spPr>
        <p:txBody>
          <a:bodyPr lIns="50798" tIns="50798" rIns="50798" bIns="50798"/>
          <a:lstStyle>
            <a:lvl1pPr defTabSz="584199">
              <a:defRPr spc="290" sz="5800">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176" name="Body Level One…"/>
          <p:cNvSpPr txBox="1"/>
          <p:nvPr>
            <p:ph type="body" idx="1"/>
          </p:nvPr>
        </p:nvSpPr>
        <p:spPr>
          <a:xfrm>
            <a:off x="825498" y="2705099"/>
            <a:ext cx="11353804" cy="6223003"/>
          </a:xfrm>
          <a:prstGeom prst="rect">
            <a:avLst/>
          </a:prstGeom>
        </p:spPr>
        <p:txBody>
          <a:bodyPr lIns="50798" tIns="50798" rIns="50798" bIns="50798"/>
          <a:lstStyle>
            <a:lvl1pPr marL="359832" indent="-359832" defTabSz="584199">
              <a:spcBef>
                <a:spcPts val="5100"/>
              </a:spcBef>
              <a:buBlip>
                <a:blip r:embed="rId3"/>
              </a:buBlip>
              <a:defRPr sz="3000"/>
            </a:lvl1pPr>
            <a:lvl2pPr marL="791632" indent="-359832" defTabSz="584199">
              <a:spcBef>
                <a:spcPts val="5100"/>
              </a:spcBef>
              <a:buBlip>
                <a:blip r:embed="rId3"/>
              </a:buBlip>
              <a:defRPr sz="3000"/>
            </a:lvl2pPr>
            <a:lvl3pPr marL="1223432" indent="-359832" defTabSz="584199">
              <a:spcBef>
                <a:spcPts val="5100"/>
              </a:spcBef>
              <a:buBlip>
                <a:blip r:embed="rId3"/>
              </a:buBlip>
              <a:defRPr sz="3000"/>
            </a:lvl3pPr>
            <a:lvl4pPr marL="1655232" indent="-359832" defTabSz="584199">
              <a:spcBef>
                <a:spcPts val="5100"/>
              </a:spcBef>
              <a:buBlip>
                <a:blip r:embed="rId3"/>
              </a:buBlip>
              <a:defRPr sz="3000"/>
            </a:lvl4pPr>
            <a:lvl5pPr marL="2087032" indent="-359832" defTabSz="584199">
              <a:spcBef>
                <a:spcPts val="5100"/>
              </a:spcBef>
              <a:buBlip>
                <a:blip r:embed="rId3"/>
              </a:buBlip>
              <a:defRPr sz="3000"/>
            </a:lvl5pPr>
          </a:lstStyle>
          <a:p>
            <a:pPr/>
            <a:r>
              <a:t>Body Level One</a:t>
            </a:r>
          </a:p>
          <a:p>
            <a:pPr lvl="1"/>
            <a:r>
              <a:t>Body Level Two</a:t>
            </a:r>
          </a:p>
          <a:p>
            <a:pPr lvl="2"/>
            <a:r>
              <a:t>Body Level Three</a:t>
            </a:r>
          </a:p>
          <a:p>
            <a:pPr lvl="3"/>
            <a:r>
              <a:t>Body Level Four</a:t>
            </a:r>
          </a:p>
          <a:p>
            <a:pPr lvl="4"/>
            <a:r>
              <a:t>Body Level Five</a:t>
            </a:r>
          </a:p>
        </p:txBody>
      </p:sp>
      <p:sp>
        <p:nvSpPr>
          <p:cNvPr id="177" name="Slide Number"/>
          <p:cNvSpPr txBox="1"/>
          <p:nvPr>
            <p:ph type="sldNum" sz="quarter" idx="2"/>
          </p:nvPr>
        </p:nvSpPr>
        <p:spPr>
          <a:xfrm>
            <a:off x="6362700" y="8991599"/>
            <a:ext cx="292099" cy="342899"/>
          </a:xfrm>
          <a:prstGeom prst="rect">
            <a:avLst/>
          </a:prstGeom>
          <a:effectLst>
            <a:outerShdw sx="100000" sy="100000" kx="0" ky="0" algn="b" rotWithShape="0" blurRad="0" dist="0" dir="5400000">
              <a:srgbClr val="FFFFFF">
                <a:alpha val="20000"/>
              </a:srgbClr>
            </a:outerShdw>
          </a:effectLst>
        </p:spPr>
        <p:txBody>
          <a:bodyPr lIns="50798" tIns="50798" rIns="50798" bIns="50798"/>
          <a:lstStyle>
            <a:lvl1pPr defTabSz="584199">
              <a:defRPr sz="1400"/>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Image"/>
          <p:cNvSpPr/>
          <p:nvPr>
            <p:ph type="pic" sz="quarter" idx="13"/>
          </p:nvPr>
        </p:nvSpPr>
        <p:spPr>
          <a:xfrm>
            <a:off x="685800" y="711200"/>
            <a:ext cx="4089400" cy="5499100"/>
          </a:xfrm>
          <a:prstGeom prst="rect">
            <a:avLst/>
          </a:prstGeom>
          <a:ln w="9525">
            <a:round/>
          </a:ln>
        </p:spPr>
        <p:txBody>
          <a:bodyPr lIns="91439" tIns="45719" rIns="91439" bIns="45719" anchor="t">
            <a:noAutofit/>
          </a:bodyPr>
          <a:lstStyle/>
          <a:p>
            <a:pPr/>
          </a:p>
        </p:txBody>
      </p:sp>
      <p:sp>
        <p:nvSpPr>
          <p:cNvPr id="21" name="Image"/>
          <p:cNvSpPr/>
          <p:nvPr>
            <p:ph type="pic" sz="half" idx="14"/>
          </p:nvPr>
        </p:nvSpPr>
        <p:spPr>
          <a:xfrm>
            <a:off x="4965700" y="711200"/>
            <a:ext cx="7315200" cy="5499100"/>
          </a:xfrm>
          <a:prstGeom prst="rect">
            <a:avLst/>
          </a:prstGeom>
          <a:ln w="9525">
            <a:round/>
          </a:ln>
        </p:spPr>
        <p:txBody>
          <a:bodyPr lIns="91439" tIns="45719" rIns="91439" bIns="45719" anchor="t">
            <a:noAutofit/>
          </a:bodyPr>
          <a:lstStyle/>
          <a:p>
            <a:pPr/>
          </a:p>
        </p:txBody>
      </p:sp>
      <p:sp>
        <p:nvSpPr>
          <p:cNvPr id="22" name="Title Text"/>
          <p:cNvSpPr txBox="1"/>
          <p:nvPr>
            <p:ph type="title"/>
          </p:nvPr>
        </p:nvSpPr>
        <p:spPr>
          <a:xfrm>
            <a:off x="825500" y="7137400"/>
            <a:ext cx="11353800" cy="1181100"/>
          </a:xfrm>
          <a:prstGeom prst="rect">
            <a:avLst/>
          </a:prstGeom>
          <a:effectLst/>
        </p:spPr>
        <p:txBody>
          <a:bodyPr anchor="b"/>
          <a:lstStyle>
            <a:lvl1pPr>
              <a:defRPr>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23" name="Body Level One…"/>
          <p:cNvSpPr txBox="1"/>
          <p:nvPr>
            <p:ph type="body" sz="quarter" idx="1"/>
          </p:nvPr>
        </p:nvSpPr>
        <p:spPr>
          <a:xfrm>
            <a:off x="825500" y="8305800"/>
            <a:ext cx="11353800" cy="889000"/>
          </a:xfrm>
          <a:prstGeom prst="rect">
            <a:avLst/>
          </a:prstGeom>
        </p:spPr>
        <p:txBody>
          <a:bodyPr anchor="t"/>
          <a:lstStyle>
            <a:lvl1pPr marL="0" indent="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1pPr>
            <a:lvl2pPr marL="0" indent="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2pPr>
            <a:lvl3pPr marL="0" indent="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3pPr>
            <a:lvl4pPr marL="0" indent="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4pPr>
            <a:lvl5pPr marL="0" indent="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5p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prstGeom prst="rect">
            <a:avLst/>
          </a:prstGeom>
        </p:spPr>
        <p:txBody>
          <a:bodyPr/>
          <a:lstStyle>
            <a:lvl1pPr>
              <a:defRPr>
                <a:solidFill>
                  <a:srgbClr val="D7D0B2"/>
                </a:solidFill>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1" name="Title Text"/>
          <p:cNvSpPr txBox="1"/>
          <p:nvPr>
            <p:ph type="title"/>
          </p:nvPr>
        </p:nvSpPr>
        <p:spPr>
          <a:prstGeom prst="rect">
            <a:avLst/>
          </a:prstGeom>
        </p:spPr>
        <p:txBody>
          <a:bodyPr/>
          <a:lstStyle/>
          <a:p>
            <a:pPr/>
            <a:r>
              <a:t>Title Text</a:t>
            </a:r>
          </a:p>
        </p:txBody>
      </p:sp>
      <p:sp>
        <p:nvSpPr>
          <p:cNvPr id="32"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9" name="Image"/>
          <p:cNvSpPr/>
          <p:nvPr>
            <p:ph type="pic" sz="half" idx="13"/>
          </p:nvPr>
        </p:nvSpPr>
        <p:spPr>
          <a:xfrm>
            <a:off x="7645400" y="1727200"/>
            <a:ext cx="4673600" cy="6184900"/>
          </a:xfrm>
          <a:prstGeom prst="rect">
            <a:avLst/>
          </a:prstGeom>
          <a:ln w="9525">
            <a:round/>
          </a:ln>
        </p:spPr>
        <p:txBody>
          <a:bodyPr lIns="91439" tIns="45719" rIns="91439" bIns="45719" anchor="t">
            <a:noAutofit/>
          </a:bodyPr>
          <a:lstStyle/>
          <a:p>
            <a:pPr/>
          </a:p>
        </p:txBody>
      </p:sp>
      <p:sp>
        <p:nvSpPr>
          <p:cNvPr id="40" name="Title Text"/>
          <p:cNvSpPr txBox="1"/>
          <p:nvPr>
            <p:ph type="title"/>
          </p:nvPr>
        </p:nvSpPr>
        <p:spPr>
          <a:xfrm>
            <a:off x="304800" y="1778000"/>
            <a:ext cx="7327900" cy="3340100"/>
          </a:xfrm>
          <a:prstGeom prst="rect">
            <a:avLst/>
          </a:prstGeom>
        </p:spPr>
        <p:txBody>
          <a:bodyPr anchor="b"/>
          <a:lstStyle/>
          <a:p>
            <a:pPr/>
            <a:r>
              <a:t>Title Text</a:t>
            </a:r>
          </a:p>
        </p:txBody>
      </p:sp>
      <p:sp>
        <p:nvSpPr>
          <p:cNvPr id="41" name="Body Level One…"/>
          <p:cNvSpPr txBox="1"/>
          <p:nvPr>
            <p:ph type="body" sz="quarter" idx="1"/>
          </p:nvPr>
        </p:nvSpPr>
        <p:spPr>
          <a:xfrm>
            <a:off x="304800" y="5168900"/>
            <a:ext cx="7327900" cy="2743200"/>
          </a:xfrm>
          <a:prstGeom prst="rect">
            <a:avLst/>
          </a:prstGeom>
        </p:spPr>
        <p:txBody>
          <a:bodyPr anchor="t"/>
          <a:lstStyle>
            <a:lvl1pPr marL="0" indent="0" algn="ctr">
              <a:spcBef>
                <a:spcPts val="0"/>
              </a:spcBef>
              <a:buSzTx/>
              <a:buNone/>
              <a:defRPr i="1" sz="3200"/>
            </a:lvl1pPr>
            <a:lvl2pPr marL="0" indent="0" algn="ctr">
              <a:spcBef>
                <a:spcPts val="0"/>
              </a:spcBef>
              <a:buSzTx/>
              <a:buNone/>
              <a:defRPr i="1" sz="3200"/>
            </a:lvl2pPr>
            <a:lvl3pPr marL="0" indent="0" algn="ctr">
              <a:spcBef>
                <a:spcPts val="0"/>
              </a:spcBef>
              <a:buSzTx/>
              <a:buNone/>
              <a:defRPr i="1" sz="3200"/>
            </a:lvl3pPr>
            <a:lvl4pPr marL="0" indent="0" algn="ctr">
              <a:spcBef>
                <a:spcPts val="0"/>
              </a:spcBef>
              <a:buSzTx/>
              <a:buNone/>
              <a:defRPr i="1" sz="3200"/>
            </a:lvl4pPr>
            <a:lvl5pPr marL="0" indent="0" algn="ctr">
              <a:spcBef>
                <a:spcPts val="0"/>
              </a:spcBef>
              <a:buSzTx/>
              <a:buNone/>
              <a:defRPr i="1" sz="3200"/>
            </a:lvl5pPr>
          </a:lstStyle>
          <a:p>
            <a:pPr/>
            <a:r>
              <a:t>Body Level One</a:t>
            </a:r>
          </a:p>
          <a:p>
            <a:pPr lvl="1"/>
            <a:r>
              <a:t>Body Level Two</a:t>
            </a:r>
          </a:p>
          <a:p>
            <a:pPr lvl="2"/>
            <a:r>
              <a:t>Body Level Three</a:t>
            </a:r>
          </a:p>
          <a:p>
            <a:pPr lvl="3"/>
            <a:r>
              <a:t>Body Level Four</a:t>
            </a:r>
          </a:p>
          <a:p>
            <a:pPr lvl="4"/>
            <a:r>
              <a:t>Body Level Five</a:t>
            </a:r>
          </a:p>
        </p:txBody>
      </p:sp>
      <p:sp>
        <p:nvSpPr>
          <p:cNvPr id="42"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9" name="Title Text"/>
          <p:cNvSpPr txBox="1"/>
          <p:nvPr>
            <p:ph type="title"/>
          </p:nvPr>
        </p:nvSpPr>
        <p:spPr>
          <a:xfrm>
            <a:off x="825500" y="50800"/>
            <a:ext cx="11353800" cy="2032000"/>
          </a:xfrm>
          <a:prstGeom prst="rect">
            <a:avLst/>
          </a:prstGeom>
          <a:effectLst/>
        </p:spPr>
        <p:txBody>
          <a:bodyPr/>
          <a:lstStyle>
            <a:lvl1pPr>
              <a:defRPr>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50"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7" name="Title Text"/>
          <p:cNvSpPr txBox="1"/>
          <p:nvPr>
            <p:ph type="title"/>
          </p:nvPr>
        </p:nvSpPr>
        <p:spPr>
          <a:xfrm>
            <a:off x="825500" y="50800"/>
            <a:ext cx="11353800" cy="2032000"/>
          </a:xfrm>
          <a:prstGeom prst="rect">
            <a:avLst/>
          </a:prstGeom>
          <a:effectLst/>
        </p:spPr>
        <p:txBody>
          <a:bodyPr/>
          <a:lstStyle>
            <a:lvl1pPr>
              <a:defRPr>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58" name="Body Level One…"/>
          <p:cNvSpPr txBox="1"/>
          <p:nvPr>
            <p:ph type="body" idx="1"/>
          </p:nvPr>
        </p:nvSpPr>
        <p:spPr>
          <a:xfrm>
            <a:off x="825500" y="2705100"/>
            <a:ext cx="11353800" cy="62230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59" name="Slide Number"/>
          <p:cNvSpPr txBox="1"/>
          <p:nvPr>
            <p:ph type="sldNum" sz="quarter" idx="2"/>
          </p:nvPr>
        </p:nvSpPr>
        <p:spPr>
          <a:xfrm>
            <a:off x="6337299" y="8991600"/>
            <a:ext cx="342901" cy="406400"/>
          </a:xfrm>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6" name="Image"/>
          <p:cNvSpPr/>
          <p:nvPr>
            <p:ph type="pic" sz="half" idx="13"/>
          </p:nvPr>
        </p:nvSpPr>
        <p:spPr>
          <a:xfrm>
            <a:off x="7391400" y="2717800"/>
            <a:ext cx="4673600" cy="6184900"/>
          </a:xfrm>
          <a:prstGeom prst="rect">
            <a:avLst/>
          </a:prstGeom>
          <a:ln w="9525">
            <a:round/>
          </a:ln>
        </p:spPr>
        <p:txBody>
          <a:bodyPr lIns="91439" tIns="45719" rIns="91439" bIns="45719" anchor="t">
            <a:noAutofit/>
          </a:bodyPr>
          <a:lstStyle/>
          <a:p>
            <a:pPr/>
          </a:p>
        </p:txBody>
      </p:sp>
      <p:sp>
        <p:nvSpPr>
          <p:cNvPr id="67" name="Title Text"/>
          <p:cNvSpPr txBox="1"/>
          <p:nvPr>
            <p:ph type="title"/>
          </p:nvPr>
        </p:nvSpPr>
        <p:spPr>
          <a:xfrm>
            <a:off x="825500" y="50800"/>
            <a:ext cx="11353800" cy="2032000"/>
          </a:xfrm>
          <a:prstGeom prst="rect">
            <a:avLst/>
          </a:prstGeom>
          <a:effectLst/>
        </p:spPr>
        <p:txBody>
          <a:bodyPr/>
          <a:lstStyle>
            <a:lvl1pPr>
              <a:defRPr>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68" name="Body Level One…"/>
          <p:cNvSpPr txBox="1"/>
          <p:nvPr>
            <p:ph type="body" sz="half" idx="1"/>
          </p:nvPr>
        </p:nvSpPr>
        <p:spPr>
          <a:xfrm>
            <a:off x="825500" y="2768600"/>
            <a:ext cx="5422900" cy="6184900"/>
          </a:xfrm>
          <a:prstGeom prst="rect">
            <a:avLst/>
          </a:prstGeom>
        </p:spPr>
        <p:txBody>
          <a:bodyPr/>
          <a:lstStyle>
            <a:lvl1pPr marL="406400" indent="-406400">
              <a:spcBef>
                <a:spcPts val="3600"/>
              </a:spcBef>
              <a:buBlip>
                <a:blip r:embed="rId3"/>
              </a:buBlip>
              <a:defRPr sz="3200"/>
            </a:lvl1pPr>
            <a:lvl2pPr marL="812800" indent="-406400">
              <a:spcBef>
                <a:spcPts val="3600"/>
              </a:spcBef>
              <a:buBlip>
                <a:blip r:embed="rId3"/>
              </a:buBlip>
              <a:defRPr sz="3200"/>
            </a:lvl2pPr>
            <a:lvl3pPr marL="1219200" indent="-406400">
              <a:spcBef>
                <a:spcPts val="3600"/>
              </a:spcBef>
              <a:buBlip>
                <a:blip r:embed="rId3"/>
              </a:buBlip>
              <a:defRPr sz="3200"/>
            </a:lvl3pPr>
            <a:lvl4pPr marL="1625600" indent="-406400">
              <a:spcBef>
                <a:spcPts val="3600"/>
              </a:spcBef>
              <a:buBlip>
                <a:blip r:embed="rId3"/>
              </a:buBlip>
              <a:defRPr sz="3200"/>
            </a:lvl4pPr>
            <a:lvl5pPr marL="2032000" indent="-406400">
              <a:spcBef>
                <a:spcPts val="3600"/>
              </a:spcBef>
              <a:buBlip>
                <a:blip r:embed="rId3"/>
              </a:buBlip>
              <a:defRPr sz="3200"/>
            </a:lvl5pPr>
          </a:lstStyle>
          <a:p>
            <a:pPr/>
            <a:r>
              <a:t>Body Level One</a:t>
            </a:r>
          </a:p>
          <a:p>
            <a:pPr lvl="1"/>
            <a:r>
              <a:t>Body Level Two</a:t>
            </a:r>
          </a:p>
          <a:p>
            <a:pPr lvl="2"/>
            <a:r>
              <a:t>Body Level Three</a:t>
            </a:r>
          </a:p>
          <a:p>
            <a:pPr lvl="3"/>
            <a:r>
              <a:t>Body Level Four</a:t>
            </a:r>
          </a:p>
          <a:p>
            <a:pPr lvl="4"/>
            <a:r>
              <a:t>Body Level Five</a:t>
            </a:r>
          </a:p>
        </p:txBody>
      </p:sp>
      <p:sp>
        <p:nvSpPr>
          <p:cNvPr id="69"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6"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7"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pic>
        <p:nvPicPr>
          <p:cNvPr id="84" name="embossed_background.jpeg" descr="embossed_background.jpeg"/>
          <p:cNvPicPr>
            <a:picLocks noChangeAspect="1"/>
          </p:cNvPicPr>
          <p:nvPr/>
        </p:nvPicPr>
        <p:blipFill>
          <a:blip r:embed="rId2">
            <a:extLst/>
          </a:blip>
          <a:stretch>
            <a:fillRect/>
          </a:stretch>
        </p:blipFill>
        <p:spPr>
          <a:xfrm>
            <a:off x="647700" y="647700"/>
            <a:ext cx="11747500" cy="8472197"/>
          </a:xfrm>
          <a:prstGeom prst="rect">
            <a:avLst/>
          </a:prstGeom>
          <a:ln w="12700">
            <a:miter lim="400000"/>
          </a:ln>
        </p:spPr>
      </p:pic>
      <p:sp>
        <p:nvSpPr>
          <p:cNvPr id="85" name="Image"/>
          <p:cNvSpPr/>
          <p:nvPr>
            <p:ph type="pic" sz="quarter" idx="13"/>
          </p:nvPr>
        </p:nvSpPr>
        <p:spPr>
          <a:xfrm>
            <a:off x="6972300" y="5029200"/>
            <a:ext cx="5080000" cy="3810000"/>
          </a:xfrm>
          <a:prstGeom prst="rect">
            <a:avLst/>
          </a:prstGeom>
          <a:ln w="9525">
            <a:round/>
          </a:ln>
        </p:spPr>
        <p:txBody>
          <a:bodyPr lIns="91439" tIns="45719" rIns="91439" bIns="45719" anchor="t">
            <a:noAutofit/>
          </a:bodyPr>
          <a:lstStyle/>
          <a:p>
            <a:pPr/>
          </a:p>
        </p:txBody>
      </p:sp>
      <p:sp>
        <p:nvSpPr>
          <p:cNvPr id="86" name="Image"/>
          <p:cNvSpPr/>
          <p:nvPr>
            <p:ph type="pic" sz="quarter" idx="14"/>
          </p:nvPr>
        </p:nvSpPr>
        <p:spPr>
          <a:xfrm>
            <a:off x="6972300" y="965200"/>
            <a:ext cx="5080000" cy="3810000"/>
          </a:xfrm>
          <a:prstGeom prst="rect">
            <a:avLst/>
          </a:prstGeom>
          <a:ln w="9525">
            <a:round/>
          </a:ln>
        </p:spPr>
        <p:txBody>
          <a:bodyPr lIns="91439" tIns="45719" rIns="91439" bIns="45719" anchor="t">
            <a:noAutofit/>
          </a:bodyPr>
          <a:lstStyle/>
          <a:p>
            <a:pPr/>
          </a:p>
        </p:txBody>
      </p:sp>
      <p:sp>
        <p:nvSpPr>
          <p:cNvPr id="87" name="Image"/>
          <p:cNvSpPr/>
          <p:nvPr>
            <p:ph type="pic" sz="half" idx="15"/>
          </p:nvPr>
        </p:nvSpPr>
        <p:spPr>
          <a:xfrm>
            <a:off x="952500" y="1003300"/>
            <a:ext cx="5829300" cy="7810500"/>
          </a:xfrm>
          <a:prstGeom prst="rect">
            <a:avLst/>
          </a:prstGeom>
          <a:ln w="9525">
            <a:round/>
          </a:ln>
        </p:spPr>
        <p:txBody>
          <a:bodyPr lIns="91439" tIns="45719" rIns="91439" bIns="45719" anchor="t">
            <a:noAutofit/>
          </a:bodyPr>
          <a:lstStyle/>
          <a:p>
            <a:pPr/>
          </a:p>
        </p:txBody>
      </p:sp>
      <p:sp>
        <p:nvSpPr>
          <p:cNvPr id="88"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 Id="rId19" Type="http://schemas.openxmlformats.org/officeDocument/2006/relationships/slideLayout" Target="../slideLayouts/slideLayout16.xml"/><Relationship Id="rId20"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825500" y="3733800"/>
            <a:ext cx="11353800" cy="2273300"/>
          </a:xfrm>
          <a:prstGeom prst="rect">
            <a:avLst/>
          </a:prstGeom>
          <a:ln w="12700">
            <a:miter lim="400000"/>
          </a:ln>
          <a:effectLst>
            <a:outerShdw sx="100000" sy="100000" kx="0" ky="0" algn="b" rotWithShape="0" blurRad="25400" dist="12700" dir="5400000">
              <a:srgbClr val="FFFFFF"/>
            </a:outerShdw>
          </a:effectLst>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825500" y="825500"/>
            <a:ext cx="11353800" cy="8102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37299" y="8991600"/>
            <a:ext cx="342901" cy="406400"/>
          </a:xfrm>
          <a:prstGeom prst="rect">
            <a:avLst/>
          </a:prstGeom>
          <a:ln w="12700">
            <a:miter lim="400000"/>
          </a:ln>
          <a:effectLst>
            <a:outerShdw sx="100000" sy="100000" kx="0" ky="0" algn="b" rotWithShape="0" blurRad="12700" dist="12700" dir="5400000">
              <a:srgbClr val="FFFFFF">
                <a:alpha val="20000"/>
              </a:srgbClr>
            </a:outerShdw>
          </a:effectLst>
        </p:spPr>
        <p:txBody>
          <a:bodyPr wrap="none" lIns="50800" tIns="50800" rIns="50800" bIns="50800">
            <a:spAutoFit/>
          </a:bodyPr>
          <a:lstStyle>
            <a:lvl1pPr>
              <a:lnSpc>
                <a:spcPct val="100000"/>
              </a:lnSpc>
              <a:defRPr sz="1800">
                <a:latin typeface="Palatino"/>
                <a:ea typeface="Palatino"/>
                <a:cs typeface="Palatino"/>
                <a:sym typeface="Palatino"/>
              </a:defRPr>
            </a:lvl1pPr>
          </a:lstStyle>
          <a:p>
            <a:pPr>
              <a:defRPr>
                <a:effectLst/>
              </a:defRPr>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Lst>
  <p:transition xmlns:p14="http://schemas.microsoft.com/office/powerpoint/2010/main" spd="med" advClick="1"/>
  <p:txStyles>
    <p:titleStyle>
      <a:lvl1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1pPr>
      <a:lvl2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2pPr>
      <a:lvl3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3pPr>
      <a:lvl4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4pPr>
      <a:lvl5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5pPr>
      <a:lvl6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6pPr>
      <a:lvl7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7pPr>
      <a:lvl8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8pPr>
      <a:lvl9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9pPr>
    </p:titleStyle>
    <p:bodyStyle>
      <a:lvl1pPr marL="4318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1pPr>
      <a:lvl2pPr marL="8636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2pPr>
      <a:lvl3pPr marL="12954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3pPr>
      <a:lvl4pPr marL="17272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4pPr>
      <a:lvl5pPr marL="21590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5pPr>
      <a:lvl6pPr marL="25908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6pPr>
      <a:lvl7pPr marL="30226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7pPr>
      <a:lvl8pPr marL="34544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8pPr>
      <a:lvl9pPr marL="38862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jpeg"/><Relationship Id="rId3" Type="http://schemas.openxmlformats.org/officeDocument/2006/relationships/image" Target="../media/image4.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jpeg"/><Relationship Id="rId3" Type="http://schemas.openxmlformats.org/officeDocument/2006/relationships/image" Target="../media/image4.png"/><Relationship Id="rId4" Type="http://schemas.openxmlformats.org/officeDocument/2006/relationships/image" Target="../media/image9.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jpeg"/><Relationship Id="rId3" Type="http://schemas.openxmlformats.org/officeDocument/2006/relationships/image" Target="../media/image4.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jpeg"/><Relationship Id="rId3" Type="http://schemas.openxmlformats.org/officeDocument/2006/relationships/image" Target="../media/image4.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jpeg"/><Relationship Id="rId3" Type="http://schemas.openxmlformats.org/officeDocument/2006/relationships/image" Target="../media/image4.png"/><Relationship Id="rId4" Type="http://schemas.openxmlformats.org/officeDocument/2006/relationships/image" Target="../media/image8.jpeg"/><Relationship Id="rId5" Type="http://schemas.openxmlformats.org/officeDocument/2006/relationships/image" Target="../media/image5.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jpeg"/><Relationship Id="rId3" Type="http://schemas.openxmlformats.org/officeDocument/2006/relationships/image" Target="../media/image4.png"/><Relationship Id="rId4" Type="http://schemas.openxmlformats.org/officeDocument/2006/relationships/image" Target="../media/image6.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jpeg"/><Relationship Id="rId3" Type="http://schemas.openxmlformats.org/officeDocument/2006/relationships/image" Target="../media/image4.png"/><Relationship Id="rId4" Type="http://schemas.openxmlformats.org/officeDocument/2006/relationships/image" Target="../media/image10.jpeg"/><Relationship Id="rId5" Type="http://schemas.openxmlformats.org/officeDocument/2006/relationships/image" Target="../media/image7.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jpeg"/><Relationship Id="rId3"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jpeg"/><Relationship Id="rId3"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jpeg"/><Relationship Id="rId3"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jpe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6" name="Judges Title.jpg" descr="Judges Title.jpg"/>
          <p:cNvPicPr>
            <a:picLocks noChangeAspect="1"/>
          </p:cNvPicPr>
          <p:nvPr/>
        </p:nvPicPr>
        <p:blipFill>
          <a:blip r:embed="rId2">
            <a:extLst/>
          </a:blip>
          <a:stretch>
            <a:fillRect/>
          </a:stretch>
        </p:blipFill>
        <p:spPr>
          <a:xfrm>
            <a:off x="-30912" y="-41072"/>
            <a:ext cx="13066624" cy="13066624"/>
          </a:xfrm>
          <a:prstGeom prst="rect">
            <a:avLst/>
          </a:prstGeom>
          <a:ln w="12700">
            <a:miter lim="400000"/>
          </a:ln>
        </p:spPr>
      </p:pic>
      <p:sp>
        <p:nvSpPr>
          <p:cNvPr id="187" name="Filipino American Christian Church"/>
          <p:cNvSpPr txBox="1"/>
          <p:nvPr/>
        </p:nvSpPr>
        <p:spPr>
          <a:xfrm>
            <a:off x="1547246" y="7288676"/>
            <a:ext cx="5958779" cy="5587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0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188"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Acts 11:19-30"/>
          <p:cNvSpPr txBox="1"/>
          <p:nvPr>
            <p:ph type="title"/>
          </p:nvPr>
        </p:nvSpPr>
        <p:spPr>
          <a:xfrm>
            <a:off x="825498" y="50798"/>
            <a:ext cx="11353803" cy="2032003"/>
          </a:xfrm>
          <a:prstGeom prst="rect">
            <a:avLst/>
          </a:prstGeom>
        </p:spPr>
        <p:txBody>
          <a:bodyPr/>
          <a:lstStyle>
            <a:lvl1pPr>
              <a:defRPr spc="263"/>
            </a:lvl1pPr>
          </a:lstStyle>
          <a:p>
            <a:pPr/>
            <a:r>
              <a:t>Judges 18:1</a:t>
            </a:r>
          </a:p>
        </p:txBody>
      </p:sp>
      <p:sp>
        <p:nvSpPr>
          <p:cNvPr id="222"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515634" y="2290933"/>
            <a:ext cx="11973532" cy="7039406"/>
          </a:xfrm>
          <a:prstGeom prst="rect">
            <a:avLst/>
          </a:prstGeom>
        </p:spPr>
        <p:txBody>
          <a:bodyPr/>
          <a:lstStyle>
            <a:lvl1pPr marL="0" indent="0" defTabSz="508253">
              <a:spcBef>
                <a:spcPts val="0"/>
              </a:spcBef>
              <a:buSzTx/>
              <a:buNone/>
              <a:defRPr sz="3400">
                <a:effectLst>
                  <a:outerShdw sx="100000" sy="100000" kx="0" ky="0" algn="b" rotWithShape="0" blurRad="25400" dist="11049" dir="0">
                    <a:srgbClr val="FFFFFF">
                      <a:alpha val="45000"/>
                    </a:srgbClr>
                  </a:outerShdw>
                </a:effectLst>
              </a:defRPr>
            </a:lvl1pPr>
          </a:lstStyle>
          <a:p>
            <a:pPr/>
            <a:r>
              <a:t>In those days there was no king in Israel. And in those days the tribe of the people of Dan was seeking for itself an inheritance to dwell in, for until then no inheritance among the tribes of Israel had fallen to them …</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Acts 11:19-30"/>
          <p:cNvSpPr txBox="1"/>
          <p:nvPr>
            <p:ph type="title"/>
          </p:nvPr>
        </p:nvSpPr>
        <p:spPr>
          <a:xfrm>
            <a:off x="825498" y="50798"/>
            <a:ext cx="11353803" cy="2032003"/>
          </a:xfrm>
          <a:prstGeom prst="rect">
            <a:avLst/>
          </a:prstGeom>
        </p:spPr>
        <p:txBody>
          <a:bodyPr/>
          <a:lstStyle>
            <a:lvl1pPr>
              <a:defRPr spc="263"/>
            </a:lvl1pPr>
          </a:lstStyle>
          <a:p>
            <a:pPr/>
            <a:r>
              <a:t>Judges 1:34</a:t>
            </a:r>
          </a:p>
        </p:txBody>
      </p:sp>
      <p:sp>
        <p:nvSpPr>
          <p:cNvPr id="225"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515634" y="2290933"/>
            <a:ext cx="11973532" cy="7039406"/>
          </a:xfrm>
          <a:prstGeom prst="rect">
            <a:avLst/>
          </a:prstGeom>
        </p:spPr>
        <p:txBody>
          <a:bodyPr/>
          <a:lstStyle>
            <a:lvl1pPr marL="0" indent="0" defTabSz="508253">
              <a:spcBef>
                <a:spcPts val="0"/>
              </a:spcBef>
              <a:buSzTx/>
              <a:buNone/>
              <a:defRPr sz="3400">
                <a:effectLst>
                  <a:outerShdw sx="100000" sy="100000" kx="0" ky="0" algn="b" rotWithShape="0" blurRad="25400" dist="11049" dir="0">
                    <a:srgbClr val="FFFFFF">
                      <a:alpha val="45000"/>
                    </a:srgbClr>
                  </a:outerShdw>
                </a:effectLst>
              </a:defRPr>
            </a:lvl1pPr>
          </a:lstStyle>
          <a:p>
            <a:pPr/>
            <a:r>
              <a:t>The Amorites pressed the people of Dan back into the hill country, for they did not allow them to come down to the plain.</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7" name="Judges Title.jpg" descr="Judges Title.jpg"/>
          <p:cNvPicPr>
            <a:picLocks noChangeAspect="1"/>
          </p:cNvPicPr>
          <p:nvPr/>
        </p:nvPicPr>
        <p:blipFill>
          <a:blip r:embed="rId2">
            <a:extLst/>
          </a:blip>
          <a:stretch>
            <a:fillRect/>
          </a:stretch>
        </p:blipFill>
        <p:spPr>
          <a:xfrm>
            <a:off x="-30912" y="-41072"/>
            <a:ext cx="13066624" cy="13066624"/>
          </a:xfrm>
          <a:prstGeom prst="rect">
            <a:avLst/>
          </a:prstGeom>
          <a:ln w="12700">
            <a:miter lim="400000"/>
          </a:ln>
        </p:spPr>
      </p:pic>
      <p:sp>
        <p:nvSpPr>
          <p:cNvPr id="228" name="Filipino American Christian Church"/>
          <p:cNvSpPr txBox="1"/>
          <p:nvPr/>
        </p:nvSpPr>
        <p:spPr>
          <a:xfrm>
            <a:off x="1547246" y="7288676"/>
            <a:ext cx="5958779" cy="5587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0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229"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pic>
        <p:nvPicPr>
          <p:cNvPr id="230" name="Judges map.jpg" descr="Judges map.jpg"/>
          <p:cNvPicPr>
            <a:picLocks noChangeAspect="1"/>
          </p:cNvPicPr>
          <p:nvPr/>
        </p:nvPicPr>
        <p:blipFill>
          <a:blip r:embed="rId4">
            <a:extLst/>
          </a:blip>
          <a:stretch>
            <a:fillRect/>
          </a:stretch>
        </p:blipFill>
        <p:spPr>
          <a:xfrm>
            <a:off x="2742711" y="-27094"/>
            <a:ext cx="7519378" cy="97536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Acts 11:19-30"/>
          <p:cNvSpPr txBox="1"/>
          <p:nvPr>
            <p:ph type="title"/>
          </p:nvPr>
        </p:nvSpPr>
        <p:spPr>
          <a:xfrm>
            <a:off x="825498" y="50798"/>
            <a:ext cx="11353803" cy="2032003"/>
          </a:xfrm>
          <a:prstGeom prst="rect">
            <a:avLst/>
          </a:prstGeom>
        </p:spPr>
        <p:txBody>
          <a:bodyPr/>
          <a:lstStyle>
            <a:lvl1pPr>
              <a:defRPr spc="263"/>
            </a:lvl1pPr>
          </a:lstStyle>
          <a:p>
            <a:pPr/>
            <a:r>
              <a:t>Judges 18:5-6</a:t>
            </a:r>
          </a:p>
        </p:txBody>
      </p:sp>
      <p:sp>
        <p:nvSpPr>
          <p:cNvPr id="233"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515634" y="2290933"/>
            <a:ext cx="11973532" cy="7039406"/>
          </a:xfrm>
          <a:prstGeom prst="rect">
            <a:avLst/>
          </a:prstGeom>
        </p:spPr>
        <p:txBody>
          <a:bodyPr/>
          <a:lstStyle>
            <a:lvl1pPr marL="0" indent="0" defTabSz="508253">
              <a:spcBef>
                <a:spcPts val="0"/>
              </a:spcBef>
              <a:buSzTx/>
              <a:buNone/>
              <a:defRPr sz="3400">
                <a:effectLst>
                  <a:outerShdw sx="100000" sy="100000" kx="0" ky="0" algn="b" rotWithShape="0" blurRad="25400" dist="11049" dir="0">
                    <a:srgbClr val="FFFFFF">
                      <a:alpha val="45000"/>
                    </a:srgbClr>
                  </a:outerShdw>
                </a:effectLst>
              </a:defRPr>
            </a:lvl1pPr>
          </a:lstStyle>
          <a:p>
            <a:pPr/>
            <a:r>
              <a:t>And they said to him, “Inquire of God, please, that we may know whether the journey on which we are setting out will succeed.” And the priest said to them, “Go in peace. The journey on which you go is under the eye of the Lord.”</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Acts 11:19-30"/>
          <p:cNvSpPr txBox="1"/>
          <p:nvPr>
            <p:ph type="title"/>
          </p:nvPr>
        </p:nvSpPr>
        <p:spPr>
          <a:xfrm>
            <a:off x="825498" y="50798"/>
            <a:ext cx="11353803" cy="2032003"/>
          </a:xfrm>
          <a:prstGeom prst="rect">
            <a:avLst/>
          </a:prstGeom>
        </p:spPr>
        <p:txBody>
          <a:bodyPr/>
          <a:lstStyle>
            <a:lvl1pPr>
              <a:defRPr spc="263"/>
            </a:lvl1pPr>
          </a:lstStyle>
          <a:p>
            <a:pPr/>
            <a:r>
              <a:t>Judges 18:14-17</a:t>
            </a:r>
          </a:p>
        </p:txBody>
      </p:sp>
      <p:sp>
        <p:nvSpPr>
          <p:cNvPr id="236"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515634" y="2290933"/>
            <a:ext cx="11973532" cy="7039406"/>
          </a:xfrm>
          <a:prstGeom prst="rect">
            <a:avLst/>
          </a:prstGeom>
        </p:spPr>
        <p:txBody>
          <a:bodyPr/>
          <a:lstStyle>
            <a:lvl1pPr marL="0" indent="0" defTabSz="503171">
              <a:spcBef>
                <a:spcPts val="0"/>
              </a:spcBef>
              <a:buSzTx/>
              <a:buNone/>
              <a:defRPr sz="3366">
                <a:effectLst>
                  <a:outerShdw sx="100000" sy="100000" kx="0" ky="0" algn="b" rotWithShape="0" blurRad="25146" dist="10938" dir="0">
                    <a:srgbClr val="FFFFFF">
                      <a:alpha val="45000"/>
                    </a:srgbClr>
                  </a:outerShdw>
                </a:effectLst>
              </a:defRPr>
            </a:lvl1pPr>
          </a:lstStyle>
          <a:p>
            <a:pPr/>
            <a:r>
              <a:t>Then the five men who had gone to scout out the country of Laish said to their brothers, “Do you know that in these houses there are an ephod, household gods, a carved image, and a metal image? Now therefore consider what you will do.” And they turned aside there and came to the house of the young Levite, at the home of Micah, and asked him about his welfare. Now the 600 men of the Danites, armed with their weapons of war, stood by the entrance of the gate. And the five men who had gone to scout out the land went up and entered and took the carved image, the ephod, the household gods, and the metal image, while the priest stood by the entrance of the gate with the 600 men armed with weapons of war.</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Acts 11:19-30"/>
          <p:cNvSpPr txBox="1"/>
          <p:nvPr>
            <p:ph type="title"/>
          </p:nvPr>
        </p:nvSpPr>
        <p:spPr>
          <a:xfrm>
            <a:off x="825498" y="50798"/>
            <a:ext cx="11353803" cy="2032003"/>
          </a:xfrm>
          <a:prstGeom prst="rect">
            <a:avLst/>
          </a:prstGeom>
        </p:spPr>
        <p:txBody>
          <a:bodyPr/>
          <a:lstStyle>
            <a:lvl1pPr>
              <a:defRPr spc="263"/>
            </a:lvl1pPr>
          </a:lstStyle>
          <a:p>
            <a:pPr/>
            <a:r>
              <a:t>Judges 18:18-20</a:t>
            </a:r>
          </a:p>
        </p:txBody>
      </p:sp>
      <p:sp>
        <p:nvSpPr>
          <p:cNvPr id="239"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515634" y="2290933"/>
            <a:ext cx="11973532" cy="7039406"/>
          </a:xfrm>
          <a:prstGeom prst="rect">
            <a:avLst/>
          </a:prstGeom>
        </p:spPr>
        <p:txBody>
          <a:bodyPr/>
          <a:lstStyle>
            <a:lvl1pPr marL="0" indent="0" defTabSz="508253">
              <a:spcBef>
                <a:spcPts val="0"/>
              </a:spcBef>
              <a:buSzTx/>
              <a:buNone/>
              <a:defRPr sz="3400">
                <a:effectLst>
                  <a:outerShdw sx="100000" sy="100000" kx="0" ky="0" algn="b" rotWithShape="0" blurRad="25400" dist="11049" dir="0">
                    <a:srgbClr val="FFFFFF">
                      <a:alpha val="45000"/>
                    </a:srgbClr>
                  </a:outerShdw>
                </a:effectLst>
              </a:defRPr>
            </a:lvl1pPr>
          </a:lstStyle>
          <a:p>
            <a:pPr/>
            <a:r>
              <a:t>And when these went into Micah's house and took the carved image, the ephod, the household gods, and the metal image, the priest said to them, “What are you doing?” And they said to him, “Keep quiet; put your hand on your mouth and come with us and be to us a father and a priest. Is it better for you to be priest to the house of one man, or to be priest to a tribe and clan in Israel?” And the priest's heart was glad. He took the ephod and the household gods and the carved image and went along with the people.</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1" name="Judges Title.jpg" descr="Judges Title.jpg"/>
          <p:cNvPicPr>
            <a:picLocks noChangeAspect="1"/>
          </p:cNvPicPr>
          <p:nvPr/>
        </p:nvPicPr>
        <p:blipFill>
          <a:blip r:embed="rId2">
            <a:extLst/>
          </a:blip>
          <a:stretch>
            <a:fillRect/>
          </a:stretch>
        </p:blipFill>
        <p:spPr>
          <a:xfrm>
            <a:off x="-30912" y="-41072"/>
            <a:ext cx="13066624" cy="13066624"/>
          </a:xfrm>
          <a:prstGeom prst="rect">
            <a:avLst/>
          </a:prstGeom>
          <a:ln w="12700">
            <a:miter lim="400000"/>
          </a:ln>
        </p:spPr>
      </p:pic>
      <p:sp>
        <p:nvSpPr>
          <p:cNvPr id="242" name="Filipino American Christian Church"/>
          <p:cNvSpPr txBox="1"/>
          <p:nvPr/>
        </p:nvSpPr>
        <p:spPr>
          <a:xfrm>
            <a:off x="1547246" y="7288676"/>
            <a:ext cx="5958779" cy="5587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0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243"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Acts 11:19-30"/>
          <p:cNvSpPr txBox="1"/>
          <p:nvPr>
            <p:ph type="title"/>
          </p:nvPr>
        </p:nvSpPr>
        <p:spPr>
          <a:xfrm>
            <a:off x="825498" y="50798"/>
            <a:ext cx="11353803" cy="2032003"/>
          </a:xfrm>
          <a:prstGeom prst="rect">
            <a:avLst/>
          </a:prstGeom>
        </p:spPr>
        <p:txBody>
          <a:bodyPr/>
          <a:lstStyle>
            <a:lvl1pPr>
              <a:defRPr spc="263"/>
            </a:lvl1pPr>
          </a:lstStyle>
          <a:p>
            <a:pPr/>
            <a:r>
              <a:t>Judges 18:28-31</a:t>
            </a:r>
          </a:p>
        </p:txBody>
      </p:sp>
      <p:sp>
        <p:nvSpPr>
          <p:cNvPr id="246"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515634" y="2290933"/>
            <a:ext cx="11973532" cy="7039406"/>
          </a:xfrm>
          <a:prstGeom prst="rect">
            <a:avLst/>
          </a:prstGeom>
        </p:spPr>
        <p:txBody>
          <a:bodyPr/>
          <a:lstStyle>
            <a:lvl1pPr marL="0" indent="0" defTabSz="508253">
              <a:spcBef>
                <a:spcPts val="0"/>
              </a:spcBef>
              <a:buSzTx/>
              <a:buNone/>
              <a:defRPr sz="3400">
                <a:effectLst>
                  <a:outerShdw sx="100000" sy="100000" kx="0" ky="0" algn="b" rotWithShape="0" blurRad="25400" dist="11049" dir="0">
                    <a:srgbClr val="FFFFFF">
                      <a:alpha val="45000"/>
                    </a:srgbClr>
                  </a:outerShdw>
                </a:effectLst>
              </a:defRPr>
            </a:lvl1pPr>
          </a:lstStyle>
          <a:p>
            <a:pPr/>
            <a:r>
              <a:t>Then they rebuilt the city and lived in it. And they named the city Dan, after the name of Dan their ancestor, who was born to Israel; but the name of the city was Laish at the first. And the people of Dan set up the carved image for themselves, and Jonathan the son of Gershom, son of Moses, and his sons were priests to the tribe of the Danites until the day of the captivity of the land. So they set up Micah's carved image that he made, as long as the house of God was at Shiloh.</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8" name="Judges Title.jpg" descr="Judges Title.jpg"/>
          <p:cNvPicPr>
            <a:picLocks noChangeAspect="1"/>
          </p:cNvPicPr>
          <p:nvPr/>
        </p:nvPicPr>
        <p:blipFill>
          <a:blip r:embed="rId2">
            <a:extLst/>
          </a:blip>
          <a:stretch>
            <a:fillRect/>
          </a:stretch>
        </p:blipFill>
        <p:spPr>
          <a:xfrm>
            <a:off x="-30912" y="-41072"/>
            <a:ext cx="13066624" cy="13066624"/>
          </a:xfrm>
          <a:prstGeom prst="rect">
            <a:avLst/>
          </a:prstGeom>
          <a:ln w="12700">
            <a:miter lim="400000"/>
          </a:ln>
        </p:spPr>
      </p:pic>
      <p:sp>
        <p:nvSpPr>
          <p:cNvPr id="249" name="Filipino American Christian Church"/>
          <p:cNvSpPr txBox="1"/>
          <p:nvPr/>
        </p:nvSpPr>
        <p:spPr>
          <a:xfrm>
            <a:off x="1547246" y="7288676"/>
            <a:ext cx="5958779" cy="5587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0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250"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1) The human heart is bent on lawlessness and rebellion … and ……"/>
          <p:cNvSpPr txBox="1"/>
          <p:nvPr>
            <p:ph type="body" idx="1"/>
          </p:nvPr>
        </p:nvSpPr>
        <p:spPr>
          <a:xfrm>
            <a:off x="689201" y="1298327"/>
            <a:ext cx="11626397" cy="7156945"/>
          </a:xfrm>
          <a:prstGeom prst="rect">
            <a:avLst/>
          </a:prstGeom>
        </p:spPr>
        <p:txBody>
          <a:bodyPr lIns="50800" tIns="50800" rIns="50800" bIns="50800" anchor="ctr"/>
          <a:lstStyle/>
          <a:p>
            <a:pPr marL="527755" indent="-527755" algn="l" defTabSz="584200">
              <a:lnSpc>
                <a:spcPct val="120000"/>
              </a:lnSpc>
              <a:buSzPct val="35000"/>
              <a:buBlip>
                <a:blip r:embed="rId2"/>
              </a:buBlip>
              <a:defRPr b="1" sz="4400">
                <a:solidFill>
                  <a:srgbClr val="4F5C3F"/>
                </a:solidFill>
                <a:latin typeface="+mn-lt"/>
                <a:ea typeface="+mn-ea"/>
                <a:cs typeface="+mn-cs"/>
                <a:sym typeface="Georgia"/>
              </a:defRPr>
            </a:pPr>
            <a:r>
              <a:t>1) The human heart is bent on lawlessness and rebellion … and … </a:t>
            </a:r>
          </a:p>
          <a:p>
            <a:pPr marL="527755" indent="-527755" algn="l" defTabSz="584200">
              <a:lnSpc>
                <a:spcPct val="120000"/>
              </a:lnSpc>
              <a:buSzPct val="35000"/>
              <a:buBlip>
                <a:blip r:embed="rId2"/>
              </a:buBlip>
              <a:defRPr b="1" sz="4400">
                <a:solidFill>
                  <a:srgbClr val="4F5C3F"/>
                </a:solidFill>
                <a:latin typeface="+mn-lt"/>
                <a:ea typeface="+mn-ea"/>
                <a:cs typeface="+mn-cs"/>
                <a:sym typeface="Georgia"/>
              </a:defRPr>
            </a:pPr>
            <a:r>
              <a:t>2) The human heart longs to worship </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0" name="Judges Title.jpg" descr="Judges Title.jpg"/>
          <p:cNvPicPr>
            <a:picLocks noChangeAspect="1"/>
          </p:cNvPicPr>
          <p:nvPr/>
        </p:nvPicPr>
        <p:blipFill>
          <a:blip r:embed="rId2">
            <a:extLst/>
          </a:blip>
          <a:stretch>
            <a:fillRect/>
          </a:stretch>
        </p:blipFill>
        <p:spPr>
          <a:xfrm>
            <a:off x="-30912" y="-41072"/>
            <a:ext cx="13066624" cy="13066624"/>
          </a:xfrm>
          <a:prstGeom prst="rect">
            <a:avLst/>
          </a:prstGeom>
          <a:ln w="12700">
            <a:miter lim="400000"/>
          </a:ln>
        </p:spPr>
      </p:pic>
      <p:sp>
        <p:nvSpPr>
          <p:cNvPr id="191" name="Filipino American Christian Church"/>
          <p:cNvSpPr txBox="1"/>
          <p:nvPr/>
        </p:nvSpPr>
        <p:spPr>
          <a:xfrm>
            <a:off x="1547246" y="7288676"/>
            <a:ext cx="5958779" cy="5587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0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192"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grpSp>
        <p:nvGrpSpPr>
          <p:cNvPr id="195" name="Eric_Liddell.jpg"/>
          <p:cNvGrpSpPr/>
          <p:nvPr/>
        </p:nvGrpSpPr>
        <p:grpSpPr>
          <a:xfrm>
            <a:off x="3404503" y="50800"/>
            <a:ext cx="6195794" cy="9753601"/>
            <a:chOff x="0" y="0"/>
            <a:chExt cx="6195793" cy="9753600"/>
          </a:xfrm>
        </p:grpSpPr>
        <p:pic>
          <p:nvPicPr>
            <p:cNvPr id="194" name="Eric_Liddell.jpg" descr="Eric_Liddell.jpg"/>
            <p:cNvPicPr>
              <a:picLocks noChangeAspect="1"/>
            </p:cNvPicPr>
            <p:nvPr/>
          </p:nvPicPr>
          <p:blipFill>
            <a:blip r:embed="rId4">
              <a:extLst/>
            </a:blip>
            <a:stretch>
              <a:fillRect/>
            </a:stretch>
          </p:blipFill>
          <p:spPr>
            <a:xfrm>
              <a:off x="127000" y="88900"/>
              <a:ext cx="5941794" cy="9423400"/>
            </a:xfrm>
            <a:prstGeom prst="rect">
              <a:avLst/>
            </a:prstGeom>
            <a:ln>
              <a:noFill/>
            </a:ln>
            <a:effectLst/>
          </p:spPr>
        </p:pic>
        <p:pic>
          <p:nvPicPr>
            <p:cNvPr id="193" name="Eric_Liddell.jpg" descr="Eric_Liddell.jpg"/>
            <p:cNvPicPr>
              <a:picLocks noChangeAspect="0"/>
            </p:cNvPicPr>
            <p:nvPr/>
          </p:nvPicPr>
          <p:blipFill>
            <a:blip r:embed="rId5">
              <a:extLst/>
            </a:blip>
            <a:stretch>
              <a:fillRect/>
            </a:stretch>
          </p:blipFill>
          <p:spPr>
            <a:xfrm>
              <a:off x="0" y="0"/>
              <a:ext cx="6195794" cy="9753600"/>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The degree to which we abandon our worship of God in the way that He has ordained, is also the degree to which we’ve begun to worship something else."/>
          <p:cNvSpPr txBox="1"/>
          <p:nvPr>
            <p:ph type="body" idx="1"/>
          </p:nvPr>
        </p:nvSpPr>
        <p:spPr>
          <a:xfrm>
            <a:off x="689201" y="1298327"/>
            <a:ext cx="11626397" cy="7156945"/>
          </a:xfrm>
          <a:prstGeom prst="rect">
            <a:avLst/>
          </a:prstGeom>
        </p:spPr>
        <p:txBody>
          <a:bodyPr lIns="50800" tIns="50800" rIns="50800" bIns="50800" anchor="ctr"/>
          <a:lstStyle>
            <a:lvl1pPr defTabSz="584200">
              <a:lnSpc>
                <a:spcPct val="120000"/>
              </a:lnSpc>
              <a:defRPr b="1" sz="4400">
                <a:solidFill>
                  <a:srgbClr val="4F5C3F"/>
                </a:solidFill>
                <a:latin typeface="+mn-lt"/>
                <a:ea typeface="+mn-ea"/>
                <a:cs typeface="+mn-cs"/>
                <a:sym typeface="Georgia"/>
              </a:defRPr>
            </a:lvl1pPr>
          </a:lstStyle>
          <a:p>
            <a:pPr/>
            <a:r>
              <a:t>The degree to which we abandon our worship of God in the way that He has ordained, is also the degree to which we’ve begun to worship something else.</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Acts 11:19-30"/>
          <p:cNvSpPr txBox="1"/>
          <p:nvPr>
            <p:ph type="title"/>
          </p:nvPr>
        </p:nvSpPr>
        <p:spPr>
          <a:xfrm>
            <a:off x="825498" y="50798"/>
            <a:ext cx="11353803" cy="2032003"/>
          </a:xfrm>
          <a:prstGeom prst="rect">
            <a:avLst/>
          </a:prstGeom>
        </p:spPr>
        <p:txBody>
          <a:bodyPr/>
          <a:lstStyle>
            <a:lvl1pPr>
              <a:defRPr spc="263"/>
            </a:lvl1pPr>
          </a:lstStyle>
          <a:p>
            <a:pPr/>
            <a:r>
              <a:t>Judges 17:13</a:t>
            </a:r>
          </a:p>
        </p:txBody>
      </p:sp>
      <p:sp>
        <p:nvSpPr>
          <p:cNvPr id="257"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515634" y="2290933"/>
            <a:ext cx="11973532" cy="7039406"/>
          </a:xfrm>
          <a:prstGeom prst="rect">
            <a:avLst/>
          </a:prstGeom>
        </p:spPr>
        <p:txBody>
          <a:bodyPr/>
          <a:lstStyle/>
          <a:p>
            <a:pPr marL="0" indent="0" algn="ctr" defTabSz="508253">
              <a:spcBef>
                <a:spcPts val="0"/>
              </a:spcBef>
              <a:buSzTx/>
              <a:buNone/>
              <a:defRPr sz="3400">
                <a:effectLst>
                  <a:outerShdw sx="100000" sy="100000" kx="0" ky="0" algn="b" rotWithShape="0" blurRad="25400" dist="11049" dir="0">
                    <a:srgbClr val="FFFFFF">
                      <a:alpha val="45000"/>
                    </a:srgbClr>
                  </a:outerShdw>
                </a:effectLst>
              </a:defRPr>
            </a:pPr>
            <a:r>
              <a:t>Then Micah said,</a:t>
            </a:r>
          </a:p>
          <a:p>
            <a:pPr marL="0" indent="0" algn="ctr" defTabSz="508253">
              <a:spcBef>
                <a:spcPts val="0"/>
              </a:spcBef>
              <a:buSzTx/>
              <a:buNone/>
              <a:defRPr sz="3400">
                <a:effectLst>
                  <a:outerShdw sx="100000" sy="100000" kx="0" ky="0" algn="b" rotWithShape="0" blurRad="25400" dist="11049" dir="0">
                    <a:srgbClr val="FFFFFF">
                      <a:alpha val="45000"/>
                    </a:srgbClr>
                  </a:outerShdw>
                </a:effectLst>
              </a:defRPr>
            </a:pPr>
            <a:r>
              <a:t>“Now I know that the </a:t>
            </a:r>
            <a:r>
              <a:rPr cap="small"/>
              <a:t>Lord</a:t>
            </a:r>
            <a:r>
              <a:t> will prosper me,</a:t>
            </a:r>
          </a:p>
          <a:p>
            <a:pPr marL="0" indent="0" algn="ctr" defTabSz="508253">
              <a:spcBef>
                <a:spcPts val="0"/>
              </a:spcBef>
              <a:buSzTx/>
              <a:buNone/>
              <a:defRPr sz="3400">
                <a:effectLst>
                  <a:outerShdw sx="100000" sy="100000" kx="0" ky="0" algn="b" rotWithShape="0" blurRad="25400" dist="11049" dir="0">
                    <a:srgbClr val="FFFFFF">
                      <a:alpha val="45000"/>
                    </a:srgbClr>
                  </a:outerShdw>
                </a:effectLst>
              </a:defRPr>
            </a:pPr>
            <a:r>
              <a:t>because I have a Levite as priest.”</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9" name="Judges Title.jpg" descr="Judges Title.jpg"/>
          <p:cNvPicPr>
            <a:picLocks noChangeAspect="1"/>
          </p:cNvPicPr>
          <p:nvPr/>
        </p:nvPicPr>
        <p:blipFill>
          <a:blip r:embed="rId2">
            <a:extLst/>
          </a:blip>
          <a:stretch>
            <a:fillRect/>
          </a:stretch>
        </p:blipFill>
        <p:spPr>
          <a:xfrm>
            <a:off x="-30912" y="-41072"/>
            <a:ext cx="13066624" cy="13066624"/>
          </a:xfrm>
          <a:prstGeom prst="rect">
            <a:avLst/>
          </a:prstGeom>
          <a:ln w="12700">
            <a:miter lim="400000"/>
          </a:ln>
        </p:spPr>
      </p:pic>
      <p:sp>
        <p:nvSpPr>
          <p:cNvPr id="260" name="Filipino American Christian Church"/>
          <p:cNvSpPr txBox="1"/>
          <p:nvPr/>
        </p:nvSpPr>
        <p:spPr>
          <a:xfrm>
            <a:off x="1547246" y="7288676"/>
            <a:ext cx="5958779" cy="5587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0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261"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pic>
        <p:nvPicPr>
          <p:cNvPr id="262" name="Justification-for-Higher-Education-Poster.jpg" descr="Justification-for-Higher-Education-Poster.jpg"/>
          <p:cNvPicPr>
            <a:picLocks noChangeAspect="0"/>
          </p:cNvPicPr>
          <p:nvPr/>
        </p:nvPicPr>
        <p:blipFill>
          <a:blip r:embed="rId4">
            <a:extLst/>
          </a:blip>
          <a:stretch>
            <a:fillRect/>
          </a:stretch>
        </p:blipFill>
        <p:spPr>
          <a:xfrm>
            <a:off x="872418" y="859018"/>
            <a:ext cx="11259964" cy="82387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4" name="Judges Title.jpg" descr="Judges Title.jpg"/>
          <p:cNvPicPr>
            <a:picLocks noChangeAspect="1"/>
          </p:cNvPicPr>
          <p:nvPr/>
        </p:nvPicPr>
        <p:blipFill>
          <a:blip r:embed="rId2">
            <a:extLst/>
          </a:blip>
          <a:stretch>
            <a:fillRect/>
          </a:stretch>
        </p:blipFill>
        <p:spPr>
          <a:xfrm>
            <a:off x="-30912" y="-41072"/>
            <a:ext cx="13066624" cy="13066624"/>
          </a:xfrm>
          <a:prstGeom prst="rect">
            <a:avLst/>
          </a:prstGeom>
          <a:ln w="12700">
            <a:miter lim="400000"/>
          </a:ln>
        </p:spPr>
      </p:pic>
      <p:sp>
        <p:nvSpPr>
          <p:cNvPr id="265" name="Filipino American Christian Church"/>
          <p:cNvSpPr txBox="1"/>
          <p:nvPr/>
        </p:nvSpPr>
        <p:spPr>
          <a:xfrm>
            <a:off x="1547246" y="7288676"/>
            <a:ext cx="5958779" cy="5587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0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266"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grpSp>
        <p:nvGrpSpPr>
          <p:cNvPr id="269" name="IMG_7020.jpg"/>
          <p:cNvGrpSpPr/>
          <p:nvPr/>
        </p:nvGrpSpPr>
        <p:grpSpPr>
          <a:xfrm>
            <a:off x="284478" y="180621"/>
            <a:ext cx="12435844" cy="9466583"/>
            <a:chOff x="0" y="0"/>
            <a:chExt cx="12435842" cy="9466582"/>
          </a:xfrm>
        </p:grpSpPr>
        <p:pic>
          <p:nvPicPr>
            <p:cNvPr id="268" name="IMG_7020.jpg" descr="IMG_7020.jpg"/>
            <p:cNvPicPr>
              <a:picLocks noChangeAspect="1"/>
            </p:cNvPicPr>
            <p:nvPr/>
          </p:nvPicPr>
          <p:blipFill>
            <a:blip r:embed="rId4">
              <a:extLst/>
            </a:blip>
            <a:stretch>
              <a:fillRect/>
            </a:stretch>
          </p:blipFill>
          <p:spPr>
            <a:xfrm>
              <a:off x="203200" y="203200"/>
              <a:ext cx="12029443" cy="9022083"/>
            </a:xfrm>
            <a:prstGeom prst="rect">
              <a:avLst/>
            </a:prstGeom>
            <a:ln>
              <a:noFill/>
            </a:ln>
            <a:effectLst/>
          </p:spPr>
        </p:pic>
        <p:pic>
          <p:nvPicPr>
            <p:cNvPr id="267" name="IMG_7020.jpg" descr="IMG_7020.jpg"/>
            <p:cNvPicPr>
              <a:picLocks noChangeAspect="0"/>
            </p:cNvPicPr>
            <p:nvPr/>
          </p:nvPicPr>
          <p:blipFill>
            <a:blip r:embed="rId5">
              <a:extLst/>
            </a:blip>
            <a:stretch>
              <a:fillRect/>
            </a:stretch>
          </p:blipFill>
          <p:spPr>
            <a:xfrm>
              <a:off x="0" y="0"/>
              <a:ext cx="12435843" cy="9466583"/>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1" name="Judges Title.jpg" descr="Judges Title.jpg"/>
          <p:cNvPicPr>
            <a:picLocks noChangeAspect="1"/>
          </p:cNvPicPr>
          <p:nvPr/>
        </p:nvPicPr>
        <p:blipFill>
          <a:blip r:embed="rId2">
            <a:extLst/>
          </a:blip>
          <a:stretch>
            <a:fillRect/>
          </a:stretch>
        </p:blipFill>
        <p:spPr>
          <a:xfrm>
            <a:off x="-30912" y="-41072"/>
            <a:ext cx="13066624" cy="13066624"/>
          </a:xfrm>
          <a:prstGeom prst="rect">
            <a:avLst/>
          </a:prstGeom>
          <a:ln w="12700">
            <a:miter lim="400000"/>
          </a:ln>
        </p:spPr>
      </p:pic>
      <p:sp>
        <p:nvSpPr>
          <p:cNvPr id="272" name="Filipino American Christian Church"/>
          <p:cNvSpPr txBox="1"/>
          <p:nvPr/>
        </p:nvSpPr>
        <p:spPr>
          <a:xfrm>
            <a:off x="1547246" y="7288676"/>
            <a:ext cx="5958779" cy="5587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0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273"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7" name="Judges Title.jpg" descr="Judges Title.jpg"/>
          <p:cNvPicPr>
            <a:picLocks noChangeAspect="1"/>
          </p:cNvPicPr>
          <p:nvPr/>
        </p:nvPicPr>
        <p:blipFill>
          <a:blip r:embed="rId2">
            <a:extLst/>
          </a:blip>
          <a:stretch>
            <a:fillRect/>
          </a:stretch>
        </p:blipFill>
        <p:spPr>
          <a:xfrm>
            <a:off x="-30912" y="-41072"/>
            <a:ext cx="13066624" cy="13066624"/>
          </a:xfrm>
          <a:prstGeom prst="rect">
            <a:avLst/>
          </a:prstGeom>
          <a:ln w="12700">
            <a:miter lim="400000"/>
          </a:ln>
        </p:spPr>
      </p:pic>
      <p:sp>
        <p:nvSpPr>
          <p:cNvPr id="198" name="Filipino American Christian Church"/>
          <p:cNvSpPr txBox="1"/>
          <p:nvPr/>
        </p:nvSpPr>
        <p:spPr>
          <a:xfrm>
            <a:off x="1547246" y="7288676"/>
            <a:ext cx="5958779" cy="5587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0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199"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Acts 11:19-30"/>
          <p:cNvSpPr txBox="1"/>
          <p:nvPr>
            <p:ph type="title"/>
          </p:nvPr>
        </p:nvSpPr>
        <p:spPr>
          <a:xfrm>
            <a:off x="825498" y="50798"/>
            <a:ext cx="11353803" cy="2032003"/>
          </a:xfrm>
          <a:prstGeom prst="rect">
            <a:avLst/>
          </a:prstGeom>
        </p:spPr>
        <p:txBody>
          <a:bodyPr/>
          <a:lstStyle>
            <a:lvl1pPr>
              <a:defRPr spc="263"/>
            </a:lvl1pPr>
          </a:lstStyle>
          <a:p>
            <a:pPr/>
            <a:r>
              <a:t>Judges 17:1-6</a:t>
            </a:r>
          </a:p>
        </p:txBody>
      </p:sp>
      <p:sp>
        <p:nvSpPr>
          <p:cNvPr id="202"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515634" y="2290933"/>
            <a:ext cx="11973532" cy="7039406"/>
          </a:xfrm>
          <a:prstGeom prst="rect">
            <a:avLst/>
          </a:prstGeom>
        </p:spPr>
        <p:txBody>
          <a:bodyPr/>
          <a:lstStyle>
            <a:lvl1pPr marL="0" indent="0" defTabSz="508253">
              <a:spcBef>
                <a:spcPts val="0"/>
              </a:spcBef>
              <a:buSzTx/>
              <a:buNone/>
              <a:defRPr sz="3400">
                <a:effectLst>
                  <a:outerShdw sx="100000" sy="100000" kx="0" ky="0" algn="b" rotWithShape="0" blurRad="25400" dist="11049" dir="0">
                    <a:srgbClr val="FFFFFF">
                      <a:alpha val="45000"/>
                    </a:srgbClr>
                  </a:outerShdw>
                </a:effectLst>
              </a:defRPr>
            </a:lvl1pPr>
          </a:lstStyle>
          <a:p>
            <a:pPr/>
            <a:r>
              <a:t>There was a man of the hill country of Ephraim, whose name was Micah. And he said to his mother, “The 1,100 pieces of silver that were taken from you, about which you uttered a curse, and also spoke it in my ears, behold, the silver is with me; I took it.” And his mother said, “Blessed be my son by the Lord.” And he restored the 1,100 pieces of silver to his mother. And his mother said, “I dedicate the silver to the Lord from my hand for my son, to make a carved image and a metal image. Now therefore I will restore it to you.”</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Acts 11:19-30"/>
          <p:cNvSpPr txBox="1"/>
          <p:nvPr>
            <p:ph type="title"/>
          </p:nvPr>
        </p:nvSpPr>
        <p:spPr>
          <a:xfrm>
            <a:off x="825498" y="50798"/>
            <a:ext cx="11353803" cy="2032003"/>
          </a:xfrm>
          <a:prstGeom prst="rect">
            <a:avLst/>
          </a:prstGeom>
        </p:spPr>
        <p:txBody>
          <a:bodyPr/>
          <a:lstStyle>
            <a:lvl1pPr>
              <a:defRPr spc="263"/>
            </a:lvl1pPr>
          </a:lstStyle>
          <a:p>
            <a:pPr/>
            <a:r>
              <a:t>Judges 17:1-6</a:t>
            </a:r>
          </a:p>
        </p:txBody>
      </p:sp>
      <p:sp>
        <p:nvSpPr>
          <p:cNvPr id="205"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515634" y="2290933"/>
            <a:ext cx="11973532" cy="7039406"/>
          </a:xfrm>
          <a:prstGeom prst="rect">
            <a:avLst/>
          </a:prstGeom>
        </p:spPr>
        <p:txBody>
          <a:bodyPr/>
          <a:lstStyle>
            <a:lvl1pPr marL="0" indent="0" defTabSz="508253">
              <a:spcBef>
                <a:spcPts val="0"/>
              </a:spcBef>
              <a:buSzTx/>
              <a:buNone/>
              <a:defRPr sz="3400">
                <a:effectLst>
                  <a:outerShdw sx="100000" sy="100000" kx="0" ky="0" algn="b" rotWithShape="0" blurRad="25400" dist="11049" dir="0">
                    <a:srgbClr val="FFFFFF">
                      <a:alpha val="45000"/>
                    </a:srgbClr>
                  </a:outerShdw>
                </a:effectLst>
              </a:defRPr>
            </a:lvl1pPr>
          </a:lstStyle>
          <a:p>
            <a:pPr/>
            <a:r>
              <a:t>So when he restored the money to his mother, his mother took 200 pieces of silver and gave it to the silversmith, who made it into a carved image and a metal image. And it was in the house of Micah. And the man Micah had a shrine, and he made an ephod and household gods, and ordained one of his sons, who became his priest. In those days there was no king in Israel. Everyone did what was right in his own eyes.</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7" name="Judges Title.jpg" descr="Judges Title.jpg"/>
          <p:cNvPicPr>
            <a:picLocks noChangeAspect="1"/>
          </p:cNvPicPr>
          <p:nvPr/>
        </p:nvPicPr>
        <p:blipFill>
          <a:blip r:embed="rId2">
            <a:extLst/>
          </a:blip>
          <a:stretch>
            <a:fillRect/>
          </a:stretch>
        </p:blipFill>
        <p:spPr>
          <a:xfrm>
            <a:off x="-30912" y="-41072"/>
            <a:ext cx="13066624" cy="13066624"/>
          </a:xfrm>
          <a:prstGeom prst="rect">
            <a:avLst/>
          </a:prstGeom>
          <a:ln w="12700">
            <a:miter lim="400000"/>
          </a:ln>
        </p:spPr>
      </p:pic>
      <p:sp>
        <p:nvSpPr>
          <p:cNvPr id="208" name="Filipino American Christian Church"/>
          <p:cNvSpPr txBox="1"/>
          <p:nvPr/>
        </p:nvSpPr>
        <p:spPr>
          <a:xfrm>
            <a:off x="1547246" y="7288676"/>
            <a:ext cx="5958779" cy="5587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0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209"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Acts 11:19-30"/>
          <p:cNvSpPr txBox="1"/>
          <p:nvPr>
            <p:ph type="title"/>
          </p:nvPr>
        </p:nvSpPr>
        <p:spPr>
          <a:xfrm>
            <a:off x="825498" y="50798"/>
            <a:ext cx="11353803" cy="2032003"/>
          </a:xfrm>
          <a:prstGeom prst="rect">
            <a:avLst/>
          </a:prstGeom>
        </p:spPr>
        <p:txBody>
          <a:bodyPr/>
          <a:lstStyle>
            <a:lvl1pPr>
              <a:defRPr spc="263"/>
            </a:lvl1pPr>
          </a:lstStyle>
          <a:p>
            <a:pPr/>
            <a:r>
              <a:t>Judges 17:1-6</a:t>
            </a:r>
          </a:p>
        </p:txBody>
      </p:sp>
      <p:sp>
        <p:nvSpPr>
          <p:cNvPr id="212"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515634" y="2290933"/>
            <a:ext cx="11973532" cy="7039406"/>
          </a:xfrm>
          <a:prstGeom prst="rect">
            <a:avLst/>
          </a:prstGeom>
        </p:spPr>
        <p:txBody>
          <a:bodyPr/>
          <a:lstStyle>
            <a:lvl1pPr marL="0" indent="0" defTabSz="508253">
              <a:spcBef>
                <a:spcPts val="0"/>
              </a:spcBef>
              <a:buSzTx/>
              <a:buNone/>
              <a:defRPr sz="3400">
                <a:effectLst>
                  <a:outerShdw sx="100000" sy="100000" kx="0" ky="0" algn="b" rotWithShape="0" blurRad="25400" dist="11049" dir="0">
                    <a:srgbClr val="FFFFFF">
                      <a:alpha val="45000"/>
                    </a:srgbClr>
                  </a:outerShdw>
                </a:effectLst>
              </a:defRPr>
            </a:lvl1pPr>
          </a:lstStyle>
          <a:p>
            <a:pPr/>
            <a:r>
              <a:t>Now there was a young man of Bethlehem in Judah, of the family of Judah, who was a Levite, and he sojourned there. And the man departed from the town of Bethlehem in Judah to sojourn where he could find a place. And as he journeyed, he came to the hill country of Ephraim to the house of Micah. And Micah said to him, “Where do you come from?” And he said to him, “I am a Levite of Bethlehem in Judah, and I am going to sojourn where I may find a place.”</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Acts 11:19-30"/>
          <p:cNvSpPr txBox="1"/>
          <p:nvPr>
            <p:ph type="title"/>
          </p:nvPr>
        </p:nvSpPr>
        <p:spPr>
          <a:xfrm>
            <a:off x="825498" y="50798"/>
            <a:ext cx="11353803" cy="2032003"/>
          </a:xfrm>
          <a:prstGeom prst="rect">
            <a:avLst/>
          </a:prstGeom>
        </p:spPr>
        <p:txBody>
          <a:bodyPr/>
          <a:lstStyle>
            <a:lvl1pPr>
              <a:defRPr spc="263"/>
            </a:lvl1pPr>
          </a:lstStyle>
          <a:p>
            <a:pPr/>
            <a:r>
              <a:t>Judges 17:7-13</a:t>
            </a:r>
          </a:p>
        </p:txBody>
      </p:sp>
      <p:sp>
        <p:nvSpPr>
          <p:cNvPr id="215"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515634" y="2290933"/>
            <a:ext cx="11973532" cy="7039406"/>
          </a:xfrm>
          <a:prstGeom prst="rect">
            <a:avLst/>
          </a:prstGeom>
        </p:spPr>
        <p:txBody>
          <a:bodyPr/>
          <a:lstStyle/>
          <a:p>
            <a:pPr marL="0" indent="0" defTabSz="508253">
              <a:spcBef>
                <a:spcPts val="0"/>
              </a:spcBef>
              <a:buSzTx/>
              <a:buNone/>
              <a:defRPr sz="3400">
                <a:effectLst>
                  <a:outerShdw sx="100000" sy="100000" kx="0" ky="0" algn="b" rotWithShape="0" blurRad="25400" dist="11049" dir="0">
                    <a:srgbClr val="FFFFFF">
                      <a:alpha val="45000"/>
                    </a:srgbClr>
                  </a:outerShdw>
                </a:effectLst>
              </a:defRPr>
            </a:pPr>
            <a:r>
              <a:t>And Micah said to him, “Stay with me, and be to me a father and a priest, and I will give you ten pieces of silver a year and a suit of clothes and your living.” And the Levite went in. And the Levite was content to dwell with the man, and the young man became to him like one of his sons. And Micah ordained the Levite, and the young man became his priest, and was in the house of Micah. Then Micah said, “Now I know that the </a:t>
            </a:r>
            <a:r>
              <a:rPr cap="small"/>
              <a:t>Lord</a:t>
            </a:r>
            <a:r>
              <a:t> will prosper me, because I have a Levite as priest.”</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7" name="Judges Title.jpg" descr="Judges Title.jpg"/>
          <p:cNvPicPr>
            <a:picLocks noChangeAspect="1"/>
          </p:cNvPicPr>
          <p:nvPr/>
        </p:nvPicPr>
        <p:blipFill>
          <a:blip r:embed="rId2">
            <a:extLst/>
          </a:blip>
          <a:stretch>
            <a:fillRect/>
          </a:stretch>
        </p:blipFill>
        <p:spPr>
          <a:xfrm>
            <a:off x="-30912" y="-41072"/>
            <a:ext cx="13066624" cy="13066624"/>
          </a:xfrm>
          <a:prstGeom prst="rect">
            <a:avLst/>
          </a:prstGeom>
          <a:ln w="12700">
            <a:miter lim="400000"/>
          </a:ln>
        </p:spPr>
      </p:pic>
      <p:sp>
        <p:nvSpPr>
          <p:cNvPr id="218" name="Filipino American Christian Church"/>
          <p:cNvSpPr txBox="1"/>
          <p:nvPr/>
        </p:nvSpPr>
        <p:spPr>
          <a:xfrm>
            <a:off x="1547246" y="7288676"/>
            <a:ext cx="5958779" cy="5587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0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219"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xmlns:r="http://schemas.openxmlformats.org/officeDocument/2006/relationships" name="Kyoto">
  <a:themeElements>
    <a:clrScheme name="Kyoto">
      <a:dk1>
        <a:srgbClr val="4F5C3F"/>
      </a:dk1>
      <a:lt1>
        <a:srgbClr val="3A1D5C"/>
      </a:lt1>
      <a:dk2>
        <a:srgbClr val="585752"/>
      </a:dk2>
      <a:lt2>
        <a:srgbClr val="D0CDBF"/>
      </a:lt2>
      <a:accent1>
        <a:srgbClr val="56758A"/>
      </a:accent1>
      <a:accent2>
        <a:srgbClr val="828852"/>
      </a:accent2>
      <a:accent3>
        <a:srgbClr val="D5B682"/>
      </a:accent3>
      <a:accent4>
        <a:srgbClr val="BB5809"/>
      </a:accent4>
      <a:accent5>
        <a:srgbClr val="AB1701"/>
      </a:accent5>
      <a:accent6>
        <a:srgbClr val="792255"/>
      </a:accent6>
      <a:hlink>
        <a:srgbClr val="0000FF"/>
      </a:hlink>
      <a:folHlink>
        <a:srgbClr val="FF00FF"/>
      </a:folHlink>
    </a:clrScheme>
    <a:fontScheme name="Kyoto">
      <a:majorFont>
        <a:latin typeface="Georgia"/>
        <a:ea typeface="Georgia"/>
        <a:cs typeface="Georgia"/>
      </a:majorFont>
      <a:minorFont>
        <a:latin typeface="Georgia"/>
        <a:ea typeface="Georgia"/>
        <a:cs typeface="Georgia"/>
      </a:minorFont>
    </a:fontScheme>
    <a:fmtScheme name="Kyot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3F1DF"/>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3">
              <a:satOff val="-11003"/>
              <a:lumOff val="-15119"/>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Kyoto">
  <a:themeElements>
    <a:clrScheme name="Kyoto">
      <a:dk1>
        <a:srgbClr val="000000"/>
      </a:dk1>
      <a:lt1>
        <a:srgbClr val="FFFFFF"/>
      </a:lt1>
      <a:dk2>
        <a:srgbClr val="585752"/>
      </a:dk2>
      <a:lt2>
        <a:srgbClr val="D0CDBF"/>
      </a:lt2>
      <a:accent1>
        <a:srgbClr val="56758A"/>
      </a:accent1>
      <a:accent2>
        <a:srgbClr val="828852"/>
      </a:accent2>
      <a:accent3>
        <a:srgbClr val="D5B682"/>
      </a:accent3>
      <a:accent4>
        <a:srgbClr val="BB5809"/>
      </a:accent4>
      <a:accent5>
        <a:srgbClr val="AB1701"/>
      </a:accent5>
      <a:accent6>
        <a:srgbClr val="792255"/>
      </a:accent6>
      <a:hlink>
        <a:srgbClr val="0000FF"/>
      </a:hlink>
      <a:folHlink>
        <a:srgbClr val="FF00FF"/>
      </a:folHlink>
    </a:clrScheme>
    <a:fontScheme name="Kyoto">
      <a:majorFont>
        <a:latin typeface="Georgia"/>
        <a:ea typeface="Georgia"/>
        <a:cs typeface="Georgia"/>
      </a:majorFont>
      <a:minorFont>
        <a:latin typeface="Georgia"/>
        <a:ea typeface="Georgia"/>
        <a:cs typeface="Georgia"/>
      </a:minorFont>
    </a:fontScheme>
    <a:fmtScheme name="Kyot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3F1DF"/>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3">
              <a:satOff val="-11003"/>
              <a:lumOff val="-15119"/>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