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media/image1.jpeg" ContentType="image/jpeg"/>
  <Override PartName="/ppt/media/image2.jpeg" ContentType="image/jpeg"/>
  <Override PartName="/ppt/media/image3.jpeg" ContentType="image/jpeg"/>
  <Override PartName="/ppt/media/image4.jpeg" ContentType="image/jpeg"/>
  <Override PartName="/ppt/media/image5.jpeg" ContentType="image/jpeg"/>
  <Override PartName="/ppt/theme/theme2.xml" ContentType="application/vnd.openxmlformats-officedocument.theme+xml"/>
  <Override PartName="/ppt/media/image6.jpeg" ContentType="image/jpeg"/>
  <Override PartName="/ppt/media/image7.jpeg" ContentType="image/jpeg"/>
  <Override PartName="/ppt/media/image8.jpeg" ContentType="image/jpeg"/>
  <Override PartName="/ppt/media/image9.jpeg" ContentType="image/jpeg"/>
  <Override PartName="/ppt/media/image10.jpeg" ContentType="image/jpeg"/>
  <Override PartName="/ppt/media/image11.jpeg" ContentType="image/jpeg"/>
  <Override PartName="/ppt/media/image12.jpeg" ContentType="image/jpeg"/>
  <Override PartName="/ppt/media/image13.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Lst>
  <p:sldSz cx="9144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Palatino Linotype"/>
      </a:defRPr>
    </a:lvl1pPr>
    <a:lvl2pPr marL="0" marR="0" indent="4572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Palatino Linotype"/>
      </a:defRPr>
    </a:lvl2pPr>
    <a:lvl3pPr marL="0" marR="0" indent="9144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Palatino Linotype"/>
      </a:defRPr>
    </a:lvl3pPr>
    <a:lvl4pPr marL="0" marR="0" indent="13716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Palatino Linotype"/>
      </a:defRPr>
    </a:lvl4pPr>
    <a:lvl5pPr marL="0" marR="0" indent="18288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Palatino Linotype"/>
      </a:defRPr>
    </a:lvl5pPr>
    <a:lvl6pPr marL="0" marR="0" indent="22860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Palatino Linotype"/>
      </a:defRPr>
    </a:lvl6pPr>
    <a:lvl7pPr marL="0" marR="0" indent="27432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Palatino Linotype"/>
      </a:defRPr>
    </a:lvl7pPr>
    <a:lvl8pPr marL="0" marR="0" indent="32004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Palatino Linotype"/>
      </a:defRPr>
    </a:lvl8pPr>
    <a:lvl9pPr marL="0" marR="0" indent="36576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Palatino Linotype"/>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1DEEE"/>
          </a:solidFill>
        </a:fill>
      </a:tcStyle>
    </a:wholeTbl>
    <a:band2H>
      <a:tcTxStyle b="def" i="def"/>
      <a:tcStyle>
        <a:tcBdr/>
        <a:fill>
          <a:solidFill>
            <a:srgbClr val="EAEFF7"/>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7DBE1"/>
          </a:solidFill>
        </a:fill>
      </a:tcStyle>
    </a:wholeTbl>
    <a:band2H>
      <a:tcTxStyle b="def" i="def"/>
      <a:tcStyle>
        <a:tcBdr/>
        <a:fill>
          <a:solidFill>
            <a:srgbClr val="ECEEF1"/>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DBDF"/>
          </a:solidFill>
        </a:fill>
      </a:tcStyle>
    </a:wholeTbl>
    <a:band2H>
      <a:tcTxStyle b="def" i="def"/>
      <a:tcStyle>
        <a:tcBdr/>
        <a:fill>
          <a:solidFill>
            <a:srgbClr val="EFEEF0"/>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b="def" i="def"/>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FFFF">
              <a:alpha val="20000"/>
            </a:srgbClr>
          </a:solidFill>
        </a:fill>
      </a:tcStyle>
    </a:wholeTbl>
    <a:band2H>
      <a:tcTxStyle b="def" i="def"/>
      <a:tcStyle>
        <a:tcBdr/>
        <a:fill>
          <a:solidFill>
            <a:srgbClr val="FFFFFF"/>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FFFF">
              <a:alpha val="20000"/>
            </a:srgbClr>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508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no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254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 name="Shape 256"/>
          <p:cNvSpPr/>
          <p:nvPr>
            <p:ph type="sldImg"/>
          </p:nvPr>
        </p:nvSpPr>
        <p:spPr>
          <a:xfrm>
            <a:off x="1143000" y="685800"/>
            <a:ext cx="4572000" cy="3429000"/>
          </a:xfrm>
          <a:prstGeom prst="rect">
            <a:avLst/>
          </a:prstGeom>
        </p:spPr>
        <p:txBody>
          <a:bodyPr/>
          <a:lstStyle/>
          <a:p>
            <a:pPr/>
          </a:p>
        </p:txBody>
      </p:sp>
      <p:sp>
        <p:nvSpPr>
          <p:cNvPr id="257" name="Shape 257"/>
          <p:cNvSpPr/>
          <p:nvPr>
            <p:ph type="body" sz="quarter" idx="1"/>
          </p:nvPr>
        </p:nvSpPr>
        <p:spPr>
          <a:xfrm>
            <a:off x="914400" y="4343400"/>
            <a:ext cx="5029200" cy="4114800"/>
          </a:xfrm>
          <a:prstGeom prst="rect">
            <a:avLst/>
          </a:prstGeom>
        </p:spPr>
        <p:txBody>
          <a:bodyPr/>
          <a:lstStyle/>
          <a:p>
            <a:pPr/>
          </a:p>
        </p:txBody>
      </p:sp>
    </p:spTree>
  </p:cSld>
  <p:clrMap bg1="dk1" tx1="lt1" bg2="dk2" tx2="lt2" accent1="accent1" accent2="accent2" accent3="accent3" accent4="accent4" accent5="accent5" accent6="accent6" hlink="hlink" folHlink="folHlink"/>
  <p:notesStyle>
    <a:lvl1pPr latinLnBrk="0">
      <a:defRPr sz="1200">
        <a:solidFill>
          <a:srgbClr val="FFFFFF"/>
        </a:solidFill>
        <a:latin typeface="+mn-lt"/>
        <a:ea typeface="+mn-ea"/>
        <a:cs typeface="+mn-cs"/>
        <a:sym typeface="Palatino Linotype"/>
      </a:defRPr>
    </a:lvl1pPr>
    <a:lvl2pPr indent="228600" latinLnBrk="0">
      <a:defRPr sz="1200">
        <a:solidFill>
          <a:srgbClr val="FFFFFF"/>
        </a:solidFill>
        <a:latin typeface="+mn-lt"/>
        <a:ea typeface="+mn-ea"/>
        <a:cs typeface="+mn-cs"/>
        <a:sym typeface="Palatino Linotype"/>
      </a:defRPr>
    </a:lvl2pPr>
    <a:lvl3pPr indent="457200" latinLnBrk="0">
      <a:defRPr sz="1200">
        <a:solidFill>
          <a:srgbClr val="FFFFFF"/>
        </a:solidFill>
        <a:latin typeface="+mn-lt"/>
        <a:ea typeface="+mn-ea"/>
        <a:cs typeface="+mn-cs"/>
        <a:sym typeface="Palatino Linotype"/>
      </a:defRPr>
    </a:lvl3pPr>
    <a:lvl4pPr indent="685800" latinLnBrk="0">
      <a:defRPr sz="1200">
        <a:solidFill>
          <a:srgbClr val="FFFFFF"/>
        </a:solidFill>
        <a:latin typeface="+mn-lt"/>
        <a:ea typeface="+mn-ea"/>
        <a:cs typeface="+mn-cs"/>
        <a:sym typeface="Palatino Linotype"/>
      </a:defRPr>
    </a:lvl4pPr>
    <a:lvl5pPr indent="914400" latinLnBrk="0">
      <a:defRPr sz="1200">
        <a:solidFill>
          <a:srgbClr val="FFFFFF"/>
        </a:solidFill>
        <a:latin typeface="+mn-lt"/>
        <a:ea typeface="+mn-ea"/>
        <a:cs typeface="+mn-cs"/>
        <a:sym typeface="Palatino Linotype"/>
      </a:defRPr>
    </a:lvl5pPr>
    <a:lvl6pPr indent="1143000" latinLnBrk="0">
      <a:defRPr sz="1200">
        <a:solidFill>
          <a:srgbClr val="FFFFFF"/>
        </a:solidFill>
        <a:latin typeface="+mn-lt"/>
        <a:ea typeface="+mn-ea"/>
        <a:cs typeface="+mn-cs"/>
        <a:sym typeface="Palatino Linotype"/>
      </a:defRPr>
    </a:lvl6pPr>
    <a:lvl7pPr indent="1371600" latinLnBrk="0">
      <a:defRPr sz="1200">
        <a:solidFill>
          <a:srgbClr val="FFFFFF"/>
        </a:solidFill>
        <a:latin typeface="+mn-lt"/>
        <a:ea typeface="+mn-ea"/>
        <a:cs typeface="+mn-cs"/>
        <a:sym typeface="Palatino Linotype"/>
      </a:defRPr>
    </a:lvl7pPr>
    <a:lvl8pPr indent="1600200" latinLnBrk="0">
      <a:defRPr sz="1200">
        <a:solidFill>
          <a:srgbClr val="FFFFFF"/>
        </a:solidFill>
        <a:latin typeface="+mn-lt"/>
        <a:ea typeface="+mn-ea"/>
        <a:cs typeface="+mn-cs"/>
        <a:sym typeface="Palatino Linotype"/>
      </a:defRPr>
    </a:lvl8pPr>
    <a:lvl9pPr indent="1828800" latinLnBrk="0">
      <a:defRPr sz="1200">
        <a:solidFill>
          <a:srgbClr val="FFFFFF"/>
        </a:solidFill>
        <a:latin typeface="+mn-lt"/>
        <a:ea typeface="+mn-ea"/>
        <a:cs typeface="+mn-cs"/>
        <a:sym typeface="Palatino Linotyp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 Id="rId3" Type="http://schemas.openxmlformats.org/officeDocument/2006/relationships/image" Target="../media/image1.tif"/></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 Id="rId3" Type="http://schemas.openxmlformats.org/officeDocument/2006/relationships/image" Target="../media/image2.png"/></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 Id="rId3" Type="http://schemas.openxmlformats.org/officeDocument/2006/relationships/image" Target="../media/image1.tif"/></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 Id="rId3" Type="http://schemas.openxmlformats.org/officeDocument/2006/relationships/image" Target="../media/image2.png"/></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showMasterSp="1" showMasterPhAnim="1">
  <p:cSld name="Title Slide">
    <p:spTree>
      <p:nvGrpSpPr>
        <p:cNvPr id="1" name=""/>
        <p:cNvGrpSpPr/>
        <p:nvPr/>
      </p:nvGrpSpPr>
      <p:grpSpPr>
        <a:xfrm>
          <a:off x="0" y="0"/>
          <a:ext cx="0" cy="0"/>
          <a:chOff x="0" y="0"/>
          <a:chExt cx="0" cy="0"/>
        </a:xfrm>
      </p:grpSpPr>
      <p:sp>
        <p:nvSpPr>
          <p:cNvPr id="15" name="TextBox 7"/>
          <p:cNvSpPr txBox="1"/>
          <p:nvPr/>
        </p:nvSpPr>
        <p:spPr>
          <a:xfrm>
            <a:off x="1828800" y="3168824"/>
            <a:ext cx="457200" cy="10160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defRPr sz="6600">
                <a:solidFill>
                  <a:srgbClr val="FFFFFF"/>
                </a:solidFill>
                <a:effectLst>
                  <a:outerShdw sx="100000" sy="100000" kx="0" ky="0" algn="b" rotWithShape="0" blurRad="38100" dist="38100" dir="2700000">
                    <a:srgbClr val="000000">
                      <a:alpha val="43137"/>
                    </a:srgbClr>
                  </a:outerShdw>
                </a:effectLst>
              </a:defRPr>
            </a:lvl1pPr>
          </a:lstStyle>
          <a:p>
            <a:pPr/>
            <a:r>
              <a:t>{</a:t>
            </a:r>
          </a:p>
        </p:txBody>
      </p:sp>
      <p:sp>
        <p:nvSpPr>
          <p:cNvPr id="16" name="Title Text"/>
          <p:cNvSpPr txBox="1"/>
          <p:nvPr>
            <p:ph type="title"/>
          </p:nvPr>
        </p:nvSpPr>
        <p:spPr>
          <a:xfrm>
            <a:off x="777240" y="1219200"/>
            <a:ext cx="7543801" cy="2152650"/>
          </a:xfrm>
          <a:prstGeom prst="rect">
            <a:avLst/>
          </a:prstGeom>
        </p:spPr>
        <p:txBody>
          <a:bodyPr/>
          <a:lstStyle>
            <a:lvl1pPr>
              <a:defRPr sz="6000"/>
            </a:lvl1pPr>
          </a:lstStyle>
          <a:p>
            <a:pPr/>
            <a:r>
              <a:t>Title Text</a:t>
            </a:r>
          </a:p>
        </p:txBody>
      </p:sp>
      <p:sp>
        <p:nvSpPr>
          <p:cNvPr id="17" name="Body Level One…"/>
          <p:cNvSpPr txBox="1"/>
          <p:nvPr>
            <p:ph type="body" sz="quarter" idx="1"/>
          </p:nvPr>
        </p:nvSpPr>
        <p:spPr>
          <a:xfrm>
            <a:off x="2133600" y="3375490"/>
            <a:ext cx="6172200" cy="685801"/>
          </a:xfrm>
          <a:prstGeom prst="rect">
            <a:avLst/>
          </a:prstGeom>
        </p:spPr>
        <p:txBody>
          <a:bodyPr/>
          <a:lstStyle>
            <a:lvl1pPr marL="0" indent="0">
              <a:buSzTx/>
              <a:buNone/>
            </a:lvl1pPr>
            <a:lvl2pPr marL="0" indent="457200">
              <a:buSzTx/>
              <a:buNone/>
            </a:lvl2pPr>
            <a:lvl3pPr marL="0" indent="914400">
              <a:buSzTx/>
              <a:buNone/>
            </a:lvl3pPr>
            <a:lvl4pPr marL="0" indent="1371600">
              <a:buSzTx/>
              <a:buNone/>
            </a:lvl4pPr>
            <a:lvl5pPr marL="0" indent="1828800">
              <a:buSzTx/>
              <a:buNone/>
            </a:lvl5pPr>
          </a:lstStyle>
          <a:p>
            <a:pPr/>
            <a:r>
              <a:t>Body Level One</a:t>
            </a:r>
          </a:p>
          <a:p>
            <a:pPr lvl="1"/>
            <a:r>
              <a:t>Body Level Two</a:t>
            </a:r>
          </a:p>
          <a:p>
            <a:pPr lvl="2"/>
            <a:r>
              <a:t>Body Level Three</a:t>
            </a:r>
          </a:p>
          <a:p>
            <a:pPr lvl="3"/>
            <a:r>
              <a:t>Body Level Four</a:t>
            </a:r>
          </a:p>
          <a:p>
            <a:pPr lvl="4"/>
            <a:r>
              <a:t>Body Level Five</a:t>
            </a:r>
          </a:p>
        </p:txBody>
      </p:sp>
      <p:sp>
        <p:nvSpPr>
          <p:cNvPr id="1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Title and Vertical Text">
    <p:spTree>
      <p:nvGrpSpPr>
        <p:cNvPr id="1" name=""/>
        <p:cNvGrpSpPr/>
        <p:nvPr/>
      </p:nvGrpSpPr>
      <p:grpSpPr>
        <a:xfrm>
          <a:off x="0" y="0"/>
          <a:ext cx="0" cy="0"/>
          <a:chOff x="0" y="0"/>
          <a:chExt cx="0" cy="0"/>
        </a:xfrm>
      </p:grpSpPr>
      <p:sp>
        <p:nvSpPr>
          <p:cNvPr id="102" name="Title Text"/>
          <p:cNvSpPr txBox="1"/>
          <p:nvPr>
            <p:ph type="title"/>
          </p:nvPr>
        </p:nvSpPr>
        <p:spPr>
          <a:prstGeom prst="rect">
            <a:avLst/>
          </a:prstGeom>
        </p:spPr>
        <p:txBody>
          <a:bodyPr/>
          <a:lstStyle/>
          <a:p>
            <a:pPr/>
            <a:r>
              <a:t>Title Text</a:t>
            </a:r>
          </a:p>
        </p:txBody>
      </p:sp>
      <p:sp>
        <p:nvSpPr>
          <p:cNvPr id="103" name="Body Level One…"/>
          <p:cNvSpPr txBox="1"/>
          <p:nvPr>
            <p:ph type="body" sz="half" idx="1"/>
          </p:nvPr>
        </p:nvSpPr>
        <p:spPr>
          <a:xfrm>
            <a:off x="2133600" y="685801"/>
            <a:ext cx="5791200" cy="3505199"/>
          </a:xfrm>
          <a:prstGeom prst="rect">
            <a:avLst/>
          </a:prstGeom>
        </p:spPr>
        <p:txBody>
          <a:bodyPr anchor="t"/>
          <a:lstStyle/>
          <a:p>
            <a:pPr/>
            <a:r>
              <a:t>Body Level One</a:t>
            </a:r>
          </a:p>
          <a:p>
            <a:pPr lvl="1"/>
            <a:r>
              <a:t>Body Level Two</a:t>
            </a:r>
          </a:p>
          <a:p>
            <a:pPr lvl="2"/>
            <a:r>
              <a:t>Body Level Three</a:t>
            </a:r>
          </a:p>
          <a:p>
            <a:pPr lvl="3"/>
            <a:r>
              <a:t>Body Level Four</a:t>
            </a:r>
          </a:p>
          <a:p>
            <a:pPr lvl="4"/>
            <a:r>
              <a:t>Body Level Five</a:t>
            </a:r>
          </a:p>
        </p:txBody>
      </p:sp>
      <p:sp>
        <p:nvSpPr>
          <p:cNvPr id="10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Vertical Title and Text">
    <p:spTree>
      <p:nvGrpSpPr>
        <p:cNvPr id="1" name=""/>
        <p:cNvGrpSpPr/>
        <p:nvPr/>
      </p:nvGrpSpPr>
      <p:grpSpPr>
        <a:xfrm>
          <a:off x="0" y="0"/>
          <a:ext cx="0" cy="0"/>
          <a:chOff x="0" y="0"/>
          <a:chExt cx="0" cy="0"/>
        </a:xfrm>
      </p:grpSpPr>
      <p:sp>
        <p:nvSpPr>
          <p:cNvPr id="111" name="Title Text"/>
          <p:cNvSpPr txBox="1"/>
          <p:nvPr>
            <p:ph type="title"/>
          </p:nvPr>
        </p:nvSpPr>
        <p:spPr>
          <a:xfrm>
            <a:off x="609600" y="609601"/>
            <a:ext cx="2133600" cy="5181601"/>
          </a:xfrm>
          <a:prstGeom prst="rect">
            <a:avLst/>
          </a:prstGeom>
        </p:spPr>
        <p:txBody>
          <a:bodyPr/>
          <a:lstStyle/>
          <a:p>
            <a:pPr/>
            <a:r>
              <a:t>Title Text</a:t>
            </a:r>
          </a:p>
        </p:txBody>
      </p:sp>
      <p:sp>
        <p:nvSpPr>
          <p:cNvPr id="112" name="Body Level One…"/>
          <p:cNvSpPr txBox="1"/>
          <p:nvPr>
            <p:ph type="body" sz="half" idx="1"/>
          </p:nvPr>
        </p:nvSpPr>
        <p:spPr>
          <a:xfrm>
            <a:off x="2895600" y="685801"/>
            <a:ext cx="5029200" cy="4572001"/>
          </a:xfrm>
          <a:prstGeom prst="rect">
            <a:avLst/>
          </a:prstGeom>
        </p:spPr>
        <p:txBody>
          <a:bodyPr anchor="t"/>
          <a:lstStyle/>
          <a:p>
            <a:pPr/>
            <a:r>
              <a:t>Body Level One</a:t>
            </a:r>
          </a:p>
          <a:p>
            <a:pPr lvl="1"/>
            <a:r>
              <a:t>Body Level Two</a:t>
            </a:r>
          </a:p>
          <a:p>
            <a:pPr lvl="2"/>
            <a:r>
              <a:t>Body Level Three</a:t>
            </a:r>
          </a:p>
          <a:p>
            <a:pPr lvl="3"/>
            <a:r>
              <a:t>Body Level Four</a:t>
            </a:r>
          </a:p>
          <a:p>
            <a:pPr lvl="4"/>
            <a:r>
              <a:t>Body Level Five</a:t>
            </a:r>
          </a:p>
        </p:txBody>
      </p:sp>
      <p:sp>
        <p:nvSpPr>
          <p:cNvPr id="1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0" showMasterPhAnim="1">
  <p:cSld name="Photo - Vertical">
    <p:bg>
      <p:bgPr>
        <a:blipFill rotWithShape="1">
          <a:blip r:embed="rId2"/>
          <a:srcRect l="0" t="0" r="0" b="0"/>
          <a:stretch>
            <a:fillRect/>
          </a:stretch>
        </a:blipFill>
      </p:bgPr>
    </p:bg>
    <p:spTree>
      <p:nvGrpSpPr>
        <p:cNvPr id="1" name=""/>
        <p:cNvGrpSpPr/>
        <p:nvPr/>
      </p:nvGrpSpPr>
      <p:grpSpPr>
        <a:xfrm>
          <a:off x="0" y="0"/>
          <a:ext cx="0" cy="0"/>
          <a:chOff x="0" y="0"/>
          <a:chExt cx="0" cy="0"/>
        </a:xfrm>
      </p:grpSpPr>
      <p:grpSp>
        <p:nvGrpSpPr>
          <p:cNvPr id="128" name="Group"/>
          <p:cNvGrpSpPr/>
          <p:nvPr/>
        </p:nvGrpSpPr>
        <p:grpSpPr>
          <a:xfrm>
            <a:off x="342899" y="342899"/>
            <a:ext cx="8458201" cy="6134101"/>
            <a:chOff x="0" y="0"/>
            <a:chExt cx="8458200" cy="6134100"/>
          </a:xfrm>
        </p:grpSpPr>
        <p:sp>
          <p:nvSpPr>
            <p:cNvPr id="120" name="Line"/>
            <p:cNvSpPr/>
            <p:nvPr/>
          </p:nvSpPr>
          <p:spPr>
            <a:xfrm>
              <a:off x="88900" y="76200"/>
              <a:ext cx="8293101" cy="1"/>
            </a:xfrm>
            <a:prstGeom prst="line">
              <a:avLst/>
            </a:prstGeom>
            <a:noFill/>
            <a:ln w="3175" cap="flat">
              <a:solidFill>
                <a:srgbClr val="D1C9A7">
                  <a:alpha val="85000"/>
                </a:srgbClr>
              </a:solidFill>
              <a:prstDash val="solid"/>
              <a:miter lim="400000"/>
            </a:ln>
            <a:effectLst>
              <a:outerShdw sx="100000" sy="100000" kx="0" ky="0" algn="b" rotWithShape="0" blurRad="0" dist="0" dir="5400000">
                <a:srgbClr val="D1C9A7">
                  <a:alpha val="42500"/>
                </a:srgbClr>
              </a:outerShdw>
            </a:effectLst>
          </p:spPr>
          <p:txBody>
            <a:bodyPr wrap="square" lIns="50800" tIns="50800" rIns="50800" bIns="50800" numCol="1" anchor="ctr">
              <a:noAutofit/>
            </a:bodyPr>
            <a:lstStyle/>
            <a:p>
              <a:pPr defTabSz="457200">
                <a:defRPr sz="1100">
                  <a:latin typeface="+mj-lt"/>
                  <a:ea typeface="+mj-ea"/>
                  <a:cs typeface="+mj-cs"/>
                  <a:sym typeface="Helvetica"/>
                </a:defRPr>
              </a:pPr>
            </a:p>
          </p:txBody>
        </p:sp>
        <p:pic>
          <p:nvPicPr>
            <p:cNvPr id="121" name="venetian_dingbat_2.tiff" descr="venetian_dingbat_2.tiff"/>
            <p:cNvPicPr>
              <a:picLocks noChangeAspect="1"/>
            </p:cNvPicPr>
            <p:nvPr/>
          </p:nvPicPr>
          <p:blipFill>
            <a:blip r:embed="rId3">
              <a:extLst/>
            </a:blip>
            <a:stretch>
              <a:fillRect/>
            </a:stretch>
          </p:blipFill>
          <p:spPr>
            <a:xfrm rot="10800000">
              <a:off x="8369300" y="0"/>
              <a:ext cx="88901" cy="88901"/>
            </a:xfrm>
            <a:prstGeom prst="rect">
              <a:avLst/>
            </a:prstGeom>
            <a:ln w="12700" cap="flat">
              <a:noFill/>
              <a:miter lim="400000"/>
            </a:ln>
            <a:effectLst/>
          </p:spPr>
        </p:pic>
        <p:pic>
          <p:nvPicPr>
            <p:cNvPr id="122" name="venetian_dingbat_2.tiff" descr="venetian_dingbat_2.tiff"/>
            <p:cNvPicPr>
              <a:picLocks noChangeAspect="1"/>
            </p:cNvPicPr>
            <p:nvPr/>
          </p:nvPicPr>
          <p:blipFill>
            <a:blip r:embed="rId3">
              <a:extLst/>
            </a:blip>
            <a:stretch>
              <a:fillRect/>
            </a:stretch>
          </p:blipFill>
          <p:spPr>
            <a:xfrm flipH="1" rot="10800000">
              <a:off x="0" y="0"/>
              <a:ext cx="88901" cy="88901"/>
            </a:xfrm>
            <a:prstGeom prst="rect">
              <a:avLst/>
            </a:prstGeom>
            <a:ln w="12700" cap="flat">
              <a:noFill/>
              <a:miter lim="400000"/>
            </a:ln>
            <a:effectLst/>
          </p:spPr>
        </p:pic>
        <p:pic>
          <p:nvPicPr>
            <p:cNvPr id="123" name="venetian_dingbat_2.tiff" descr="venetian_dingbat_2.tiff"/>
            <p:cNvPicPr>
              <a:picLocks noChangeAspect="1"/>
            </p:cNvPicPr>
            <p:nvPr/>
          </p:nvPicPr>
          <p:blipFill>
            <a:blip r:embed="rId3">
              <a:extLst/>
            </a:blip>
            <a:stretch>
              <a:fillRect/>
            </a:stretch>
          </p:blipFill>
          <p:spPr>
            <a:xfrm flipH="1">
              <a:off x="8369300" y="6045200"/>
              <a:ext cx="88901" cy="88901"/>
            </a:xfrm>
            <a:prstGeom prst="rect">
              <a:avLst/>
            </a:prstGeom>
            <a:ln w="12700" cap="flat">
              <a:noFill/>
              <a:miter lim="400000"/>
            </a:ln>
            <a:effectLst>
              <a:outerShdw sx="100000" sy="100000" kx="0" ky="0" algn="b" rotWithShape="0" blurRad="0" dist="0" dir="5400000">
                <a:srgbClr val="D1C9A7">
                  <a:alpha val="42500"/>
                </a:srgbClr>
              </a:outerShdw>
            </a:effectLst>
          </p:spPr>
        </p:pic>
        <p:pic>
          <p:nvPicPr>
            <p:cNvPr id="124" name="venetian_dingbat_2.tiff" descr="venetian_dingbat_2.tiff"/>
            <p:cNvPicPr>
              <a:picLocks noChangeAspect="1"/>
            </p:cNvPicPr>
            <p:nvPr/>
          </p:nvPicPr>
          <p:blipFill>
            <a:blip r:embed="rId3">
              <a:extLst/>
            </a:blip>
            <a:stretch>
              <a:fillRect/>
            </a:stretch>
          </p:blipFill>
          <p:spPr>
            <a:xfrm>
              <a:off x="0" y="6045200"/>
              <a:ext cx="88901" cy="88901"/>
            </a:xfrm>
            <a:prstGeom prst="rect">
              <a:avLst/>
            </a:prstGeom>
            <a:ln w="12700" cap="flat">
              <a:noFill/>
              <a:miter lim="400000"/>
            </a:ln>
            <a:effectLst/>
          </p:spPr>
        </p:pic>
        <p:sp>
          <p:nvSpPr>
            <p:cNvPr id="125" name="Line"/>
            <p:cNvSpPr/>
            <p:nvPr/>
          </p:nvSpPr>
          <p:spPr>
            <a:xfrm>
              <a:off x="88900" y="6057900"/>
              <a:ext cx="8293101" cy="1"/>
            </a:xfrm>
            <a:prstGeom prst="line">
              <a:avLst/>
            </a:prstGeom>
            <a:noFill/>
            <a:ln w="3175" cap="flat">
              <a:solidFill>
                <a:srgbClr val="D1C9A7">
                  <a:alpha val="85000"/>
                </a:srgbClr>
              </a:solidFill>
              <a:prstDash val="solid"/>
              <a:miter lim="400000"/>
            </a:ln>
            <a:effectLst>
              <a:outerShdw sx="100000" sy="100000" kx="0" ky="0" algn="b" rotWithShape="0" blurRad="0" dist="0" dir="5400000">
                <a:srgbClr val="D1C9A7">
                  <a:alpha val="42500"/>
                </a:srgbClr>
              </a:outerShdw>
            </a:effectLst>
          </p:spPr>
          <p:txBody>
            <a:bodyPr wrap="square" lIns="50800" tIns="50800" rIns="50800" bIns="50800" numCol="1" anchor="ctr">
              <a:noAutofit/>
            </a:bodyPr>
            <a:lstStyle/>
            <a:p>
              <a:pPr defTabSz="457200">
                <a:defRPr sz="1100">
                  <a:latin typeface="+mj-lt"/>
                  <a:ea typeface="+mj-ea"/>
                  <a:cs typeface="+mj-cs"/>
                  <a:sym typeface="Helvetica"/>
                </a:defRPr>
              </a:pPr>
            </a:p>
          </p:txBody>
        </p:sp>
        <p:sp>
          <p:nvSpPr>
            <p:cNvPr id="126" name="Line"/>
            <p:cNvSpPr/>
            <p:nvPr/>
          </p:nvSpPr>
          <p:spPr>
            <a:xfrm flipH="1">
              <a:off x="8369300" y="76200"/>
              <a:ext cx="1" cy="5994401"/>
            </a:xfrm>
            <a:prstGeom prst="line">
              <a:avLst/>
            </a:prstGeom>
            <a:noFill/>
            <a:ln w="3175" cap="flat">
              <a:solidFill>
                <a:srgbClr val="D1C9A7">
                  <a:alpha val="85000"/>
                </a:srgbClr>
              </a:solidFill>
              <a:prstDash val="solid"/>
              <a:miter lim="400000"/>
            </a:ln>
            <a:effectLst>
              <a:outerShdw sx="100000" sy="100000" kx="0" ky="0" algn="b" rotWithShape="0" blurRad="0" dist="0" dir="0">
                <a:srgbClr val="D1C9A7">
                  <a:alpha val="42500"/>
                </a:srgbClr>
              </a:outerShdw>
            </a:effectLst>
          </p:spPr>
          <p:txBody>
            <a:bodyPr wrap="square" lIns="50800" tIns="50800" rIns="50800" bIns="50800" numCol="1" anchor="ctr">
              <a:noAutofit/>
            </a:bodyPr>
            <a:lstStyle/>
            <a:p>
              <a:pPr defTabSz="457200">
                <a:defRPr sz="1100">
                  <a:latin typeface="+mj-lt"/>
                  <a:ea typeface="+mj-ea"/>
                  <a:cs typeface="+mj-cs"/>
                  <a:sym typeface="Helvetica"/>
                </a:defRPr>
              </a:pPr>
            </a:p>
          </p:txBody>
        </p:sp>
        <p:sp>
          <p:nvSpPr>
            <p:cNvPr id="127" name="Line"/>
            <p:cNvSpPr/>
            <p:nvPr/>
          </p:nvSpPr>
          <p:spPr>
            <a:xfrm flipH="1">
              <a:off x="88900" y="76199"/>
              <a:ext cx="1" cy="5981701"/>
            </a:xfrm>
            <a:prstGeom prst="line">
              <a:avLst/>
            </a:prstGeom>
            <a:noFill/>
            <a:ln w="3175" cap="flat">
              <a:solidFill>
                <a:srgbClr val="D1C9A7">
                  <a:alpha val="85000"/>
                </a:srgbClr>
              </a:solidFill>
              <a:prstDash val="solid"/>
              <a:miter lim="400000"/>
            </a:ln>
            <a:effectLst>
              <a:outerShdw sx="100000" sy="100000" kx="0" ky="0" algn="b" rotWithShape="0" blurRad="0" dist="0" dir="0">
                <a:srgbClr val="D1C9A7">
                  <a:alpha val="42500"/>
                </a:srgbClr>
              </a:outerShdw>
            </a:effectLst>
          </p:spPr>
          <p:txBody>
            <a:bodyPr wrap="square" lIns="50800" tIns="50800" rIns="50800" bIns="50800" numCol="1" anchor="ctr">
              <a:noAutofit/>
            </a:bodyPr>
            <a:lstStyle/>
            <a:p>
              <a:pPr defTabSz="457200">
                <a:defRPr sz="1100">
                  <a:latin typeface="+mj-lt"/>
                  <a:ea typeface="+mj-ea"/>
                  <a:cs typeface="+mj-cs"/>
                  <a:sym typeface="Helvetica"/>
                </a:defRPr>
              </a:pPr>
            </a:p>
          </p:txBody>
        </p:sp>
      </p:grpSp>
      <p:sp>
        <p:nvSpPr>
          <p:cNvPr id="129" name="Image"/>
          <p:cNvSpPr/>
          <p:nvPr>
            <p:ph type="pic" sz="half" idx="13"/>
          </p:nvPr>
        </p:nvSpPr>
        <p:spPr>
          <a:xfrm>
            <a:off x="4864100" y="1485900"/>
            <a:ext cx="3430577" cy="3886200"/>
          </a:xfrm>
          <a:prstGeom prst="rect">
            <a:avLst/>
          </a:prstGeom>
          <a:ln w="9525">
            <a:round/>
          </a:ln>
        </p:spPr>
        <p:txBody>
          <a:bodyPr lIns="91439" rIns="91439" anchor="t">
            <a:noAutofit/>
          </a:bodyPr>
          <a:lstStyle/>
          <a:p>
            <a:pPr/>
          </a:p>
        </p:txBody>
      </p:sp>
      <p:sp>
        <p:nvSpPr>
          <p:cNvPr id="130" name="Title Text"/>
          <p:cNvSpPr txBox="1"/>
          <p:nvPr>
            <p:ph type="title"/>
          </p:nvPr>
        </p:nvSpPr>
        <p:spPr>
          <a:xfrm>
            <a:off x="800099" y="2146300"/>
            <a:ext cx="3594101" cy="1651001"/>
          </a:xfrm>
          <a:prstGeom prst="rect">
            <a:avLst/>
          </a:prstGeom>
        </p:spPr>
        <p:txBody>
          <a:bodyPr lIns="50800" tIns="50800" rIns="50800" bIns="50800">
            <a:noAutofit/>
          </a:bodyPr>
          <a:lstStyle>
            <a:lvl1pPr algn="ctr" defTabSz="406400">
              <a:lnSpc>
                <a:spcPct val="90000"/>
              </a:lnSpc>
              <a:defRPr cap="all" sz="4800">
                <a:solidFill>
                  <a:srgbClr val="AF6D51"/>
                </a:solidFill>
                <a:latin typeface="Baskerville"/>
                <a:ea typeface="Baskerville"/>
                <a:cs typeface="Baskerville"/>
                <a:sym typeface="Baskerville"/>
              </a:defRPr>
            </a:lvl1pPr>
          </a:lstStyle>
          <a:p>
            <a:pPr>
              <a:defRPr>
                <a:effectLst/>
              </a:defRPr>
            </a:pPr>
            <a:r>
              <a:t>Title Text</a:t>
            </a:r>
          </a:p>
        </p:txBody>
      </p:sp>
      <p:sp>
        <p:nvSpPr>
          <p:cNvPr id="131" name="Body Level One…"/>
          <p:cNvSpPr txBox="1"/>
          <p:nvPr>
            <p:ph type="body" sz="quarter" idx="1"/>
          </p:nvPr>
        </p:nvSpPr>
        <p:spPr>
          <a:xfrm>
            <a:off x="800099" y="3797300"/>
            <a:ext cx="3594101" cy="1003300"/>
          </a:xfrm>
          <a:prstGeom prst="rect">
            <a:avLst/>
          </a:prstGeom>
        </p:spPr>
        <p:txBody>
          <a:bodyPr lIns="50800" tIns="50800" rIns="50800" bIns="50800" anchor="t">
            <a:noAutofit/>
          </a:bodyPr>
          <a:lstStyle>
            <a:lvl1pPr marL="0" indent="0" algn="ctr" defTabSz="406400">
              <a:spcBef>
                <a:spcPts val="0"/>
              </a:spcBef>
              <a:buSzTx/>
              <a:buNone/>
              <a:defRPr sz="2200">
                <a:solidFill>
                  <a:srgbClr val="7B5E2F"/>
                </a:solidFill>
                <a:latin typeface="Baskerville"/>
                <a:ea typeface="Baskerville"/>
                <a:cs typeface="Baskerville"/>
                <a:sym typeface="Baskerville"/>
              </a:defRPr>
            </a:lvl1pPr>
            <a:lvl2pPr marL="0" indent="0" algn="ctr" defTabSz="406400">
              <a:spcBef>
                <a:spcPts val="0"/>
              </a:spcBef>
              <a:buSzTx/>
              <a:buNone/>
              <a:defRPr sz="2200">
                <a:solidFill>
                  <a:srgbClr val="7B5E2F"/>
                </a:solidFill>
                <a:latin typeface="Baskerville"/>
                <a:ea typeface="Baskerville"/>
                <a:cs typeface="Baskerville"/>
                <a:sym typeface="Baskerville"/>
              </a:defRPr>
            </a:lvl2pPr>
            <a:lvl3pPr marL="0" indent="0" algn="ctr" defTabSz="406400">
              <a:spcBef>
                <a:spcPts val="0"/>
              </a:spcBef>
              <a:buSzTx/>
              <a:buNone/>
              <a:defRPr sz="2200">
                <a:solidFill>
                  <a:srgbClr val="7B5E2F"/>
                </a:solidFill>
                <a:latin typeface="Baskerville"/>
                <a:ea typeface="Baskerville"/>
                <a:cs typeface="Baskerville"/>
                <a:sym typeface="Baskerville"/>
              </a:defRPr>
            </a:lvl3pPr>
            <a:lvl4pPr marL="0" indent="0" algn="ctr" defTabSz="406400">
              <a:spcBef>
                <a:spcPts val="0"/>
              </a:spcBef>
              <a:buSzTx/>
              <a:buNone/>
              <a:defRPr sz="2200">
                <a:solidFill>
                  <a:srgbClr val="7B5E2F"/>
                </a:solidFill>
                <a:latin typeface="Baskerville"/>
                <a:ea typeface="Baskerville"/>
                <a:cs typeface="Baskerville"/>
                <a:sym typeface="Baskerville"/>
              </a:defRPr>
            </a:lvl4pPr>
            <a:lvl5pPr marL="0" indent="0" algn="ctr" defTabSz="406400">
              <a:spcBef>
                <a:spcPts val="0"/>
              </a:spcBef>
              <a:buSzTx/>
              <a:buNone/>
              <a:defRPr sz="2200">
                <a:solidFill>
                  <a:srgbClr val="7B5E2F"/>
                </a:solidFill>
                <a:latin typeface="Baskerville"/>
                <a:ea typeface="Baskerville"/>
                <a:cs typeface="Baskerville"/>
                <a:sym typeface="Baskerville"/>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132" name="Slide Number"/>
          <p:cNvSpPr txBox="1"/>
          <p:nvPr>
            <p:ph type="sldNum" sz="quarter" idx="2"/>
          </p:nvPr>
        </p:nvSpPr>
        <p:spPr>
          <a:xfrm>
            <a:off x="4464050" y="6299200"/>
            <a:ext cx="215901" cy="215900"/>
          </a:xfrm>
          <a:prstGeom prst="rect">
            <a:avLst/>
          </a:prstGeom>
          <a:gradFill>
            <a:gsLst>
              <a:gs pos="0">
                <a:srgbClr val="F1ECD6"/>
              </a:gs>
              <a:gs pos="100000">
                <a:srgbClr val="F1E6BD"/>
              </a:gs>
            </a:gsLst>
            <a:lin ang="5400000"/>
          </a:gradFill>
        </p:spPr>
        <p:txBody>
          <a:bodyPr lIns="50800" tIns="50800" rIns="50800" bIns="50800" anchor="t"/>
          <a:lstStyle>
            <a:lvl1pPr algn="ctr" defTabSz="406400">
              <a:defRPr sz="800">
                <a:solidFill>
                  <a:srgbClr val="63482A"/>
                </a:solidFill>
                <a:latin typeface="Baskerville SemiBold"/>
                <a:ea typeface="Baskerville SemiBold"/>
                <a:cs typeface="Baskerville SemiBold"/>
                <a:sym typeface="Baskerville SemiBold"/>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type="tx" showMasterSp="0" showMasterPhAnim="1">
  <p:cSld name="Photo - Horizontal">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39" name="Image"/>
          <p:cNvSpPr/>
          <p:nvPr>
            <p:ph type="pic" sz="quarter" idx="13"/>
          </p:nvPr>
        </p:nvSpPr>
        <p:spPr>
          <a:xfrm>
            <a:off x="482600" y="495300"/>
            <a:ext cx="2871080" cy="3860800"/>
          </a:xfrm>
          <a:prstGeom prst="rect">
            <a:avLst/>
          </a:prstGeom>
          <a:ln w="9525">
            <a:round/>
          </a:ln>
        </p:spPr>
        <p:txBody>
          <a:bodyPr lIns="91439" rIns="91439" anchor="t">
            <a:noAutofit/>
          </a:bodyPr>
          <a:lstStyle/>
          <a:p>
            <a:pPr/>
          </a:p>
        </p:txBody>
      </p:sp>
      <p:sp>
        <p:nvSpPr>
          <p:cNvPr id="140" name="Image"/>
          <p:cNvSpPr/>
          <p:nvPr>
            <p:ph type="pic" sz="half" idx="14"/>
          </p:nvPr>
        </p:nvSpPr>
        <p:spPr>
          <a:xfrm>
            <a:off x="3492500" y="495300"/>
            <a:ext cx="5143500" cy="3866555"/>
          </a:xfrm>
          <a:prstGeom prst="rect">
            <a:avLst/>
          </a:prstGeom>
          <a:ln w="9525">
            <a:round/>
          </a:ln>
        </p:spPr>
        <p:txBody>
          <a:bodyPr lIns="91439" rIns="91439" anchor="t">
            <a:noAutofit/>
          </a:bodyPr>
          <a:lstStyle/>
          <a:p>
            <a:pPr/>
          </a:p>
        </p:txBody>
      </p:sp>
      <p:sp>
        <p:nvSpPr>
          <p:cNvPr id="141" name="Title Text"/>
          <p:cNvSpPr txBox="1"/>
          <p:nvPr>
            <p:ph type="title"/>
          </p:nvPr>
        </p:nvSpPr>
        <p:spPr>
          <a:xfrm>
            <a:off x="584200" y="5016500"/>
            <a:ext cx="7988300" cy="825500"/>
          </a:xfrm>
          <a:prstGeom prst="rect">
            <a:avLst/>
          </a:prstGeom>
          <a:effectLst>
            <a:outerShdw sx="100000" sy="100000" kx="0" ky="0" algn="b" rotWithShape="0" blurRad="12700" dist="25400" dir="16200000">
              <a:srgbClr val="000000">
                <a:alpha val="30000"/>
              </a:srgbClr>
            </a:outerShdw>
          </a:effectLst>
        </p:spPr>
        <p:txBody>
          <a:bodyPr lIns="50800" tIns="50800" rIns="50800" bIns="50800">
            <a:noAutofit/>
          </a:bodyPr>
          <a:lstStyle>
            <a:lvl1pPr algn="ctr" defTabSz="406400">
              <a:lnSpc>
                <a:spcPct val="90000"/>
              </a:lnSpc>
              <a:defRPr cap="all" spc="270" sz="5400">
                <a:solidFill>
                  <a:srgbClr val="FBF9E6"/>
                </a:solidFill>
                <a:effectLst>
                  <a:outerShdw sx="100000" sy="100000" kx="0" ky="0" algn="b" rotWithShape="0" blurRad="25400" dist="12700" dir="16200000">
                    <a:srgbClr val="3A3A3A">
                      <a:alpha val="35000"/>
                    </a:srgbClr>
                  </a:outerShdw>
                </a:effectLst>
                <a:latin typeface="Georgia"/>
                <a:ea typeface="Georgia"/>
                <a:cs typeface="Georgia"/>
                <a:sym typeface="Georgia"/>
              </a:defRPr>
            </a:lvl1pPr>
          </a:lstStyle>
          <a:p>
            <a:pPr/>
            <a:r>
              <a:t>Title Text</a:t>
            </a:r>
          </a:p>
        </p:txBody>
      </p:sp>
      <p:sp>
        <p:nvSpPr>
          <p:cNvPr id="142" name="Body Level One…"/>
          <p:cNvSpPr txBox="1"/>
          <p:nvPr>
            <p:ph type="body" sz="quarter" idx="1"/>
          </p:nvPr>
        </p:nvSpPr>
        <p:spPr>
          <a:xfrm>
            <a:off x="584200" y="5842000"/>
            <a:ext cx="7988300" cy="622300"/>
          </a:xfrm>
          <a:prstGeom prst="rect">
            <a:avLst/>
          </a:prstGeom>
          <a:effectLst>
            <a:outerShdw sx="100000" sy="100000" kx="0" ky="0" algn="b" rotWithShape="0" blurRad="12700" dist="25400" dir="16200000">
              <a:srgbClr val="000000">
                <a:alpha val="30000"/>
              </a:srgbClr>
            </a:outerShdw>
          </a:effectLst>
        </p:spPr>
        <p:txBody>
          <a:bodyPr lIns="50800" tIns="50800" rIns="50800" bIns="50800" anchor="t">
            <a:noAutofit/>
          </a:bodyPr>
          <a:lstStyle>
            <a:lvl1pPr marL="0" indent="0" algn="ctr" defTabSz="406400">
              <a:lnSpc>
                <a:spcPct val="120000"/>
              </a:lnSpc>
              <a:spcBef>
                <a:spcPts val="0"/>
              </a:spcBef>
              <a:buSzTx/>
              <a:buFont typeface="Zapf Dingbats"/>
              <a:buNone/>
              <a:defRPr i="1" sz="3200">
                <a:solidFill>
                  <a:srgbClr val="F6E0AB"/>
                </a:solidFill>
                <a:latin typeface="Hoefler Text"/>
                <a:ea typeface="Hoefler Text"/>
                <a:cs typeface="Hoefler Text"/>
                <a:sym typeface="Hoefler Text"/>
              </a:defRPr>
            </a:lvl1pPr>
            <a:lvl2pPr marL="0" indent="0" algn="ctr" defTabSz="406400">
              <a:lnSpc>
                <a:spcPct val="120000"/>
              </a:lnSpc>
              <a:spcBef>
                <a:spcPts val="0"/>
              </a:spcBef>
              <a:buSzTx/>
              <a:buFont typeface="Zapf Dingbats"/>
              <a:buNone/>
              <a:defRPr i="1" sz="3200">
                <a:solidFill>
                  <a:srgbClr val="F6E0AB"/>
                </a:solidFill>
                <a:latin typeface="Hoefler Text"/>
                <a:ea typeface="Hoefler Text"/>
                <a:cs typeface="Hoefler Text"/>
                <a:sym typeface="Hoefler Text"/>
              </a:defRPr>
            </a:lvl2pPr>
            <a:lvl3pPr marL="0" indent="0" algn="ctr" defTabSz="406400">
              <a:lnSpc>
                <a:spcPct val="120000"/>
              </a:lnSpc>
              <a:spcBef>
                <a:spcPts val="0"/>
              </a:spcBef>
              <a:buSzTx/>
              <a:buFont typeface="Zapf Dingbats"/>
              <a:buNone/>
              <a:defRPr i="1" sz="3200">
                <a:solidFill>
                  <a:srgbClr val="F6E0AB"/>
                </a:solidFill>
                <a:latin typeface="Hoefler Text"/>
                <a:ea typeface="Hoefler Text"/>
                <a:cs typeface="Hoefler Text"/>
                <a:sym typeface="Hoefler Text"/>
              </a:defRPr>
            </a:lvl3pPr>
            <a:lvl4pPr marL="0" indent="0" algn="ctr" defTabSz="406400">
              <a:lnSpc>
                <a:spcPct val="120000"/>
              </a:lnSpc>
              <a:spcBef>
                <a:spcPts val="0"/>
              </a:spcBef>
              <a:buSzTx/>
              <a:buFont typeface="Zapf Dingbats"/>
              <a:buNone/>
              <a:defRPr i="1" sz="3200">
                <a:solidFill>
                  <a:srgbClr val="F6E0AB"/>
                </a:solidFill>
                <a:latin typeface="Hoefler Text"/>
                <a:ea typeface="Hoefler Text"/>
                <a:cs typeface="Hoefler Text"/>
                <a:sym typeface="Hoefler Text"/>
              </a:defRPr>
            </a:lvl4pPr>
            <a:lvl5pPr marL="0" indent="0" algn="ctr" defTabSz="406400">
              <a:lnSpc>
                <a:spcPct val="120000"/>
              </a:lnSpc>
              <a:spcBef>
                <a:spcPts val="0"/>
              </a:spcBef>
              <a:buSzTx/>
              <a:buFont typeface="Zapf Dingbats"/>
              <a:buNone/>
              <a:defRPr i="1" sz="3200">
                <a:solidFill>
                  <a:srgbClr val="F6E0AB"/>
                </a:solidFill>
                <a:latin typeface="Hoefler Text"/>
                <a:ea typeface="Hoefler Text"/>
                <a:cs typeface="Hoefler Text"/>
                <a:sym typeface="Hoefler Text"/>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143" name="Slide Number"/>
          <p:cNvSpPr txBox="1"/>
          <p:nvPr>
            <p:ph type="sldNum" sz="quarter" idx="2"/>
          </p:nvPr>
        </p:nvSpPr>
        <p:spPr>
          <a:xfrm>
            <a:off x="4445000" y="6324600"/>
            <a:ext cx="266700" cy="304800"/>
          </a:xfrm>
          <a:prstGeom prst="rect">
            <a:avLst/>
          </a:prstGeom>
          <a:effectLst>
            <a:outerShdw sx="100000" sy="100000" kx="0" ky="0" algn="b" rotWithShape="0" blurRad="12700" dist="12700" dir="5400000">
              <a:srgbClr val="FFFFFF">
                <a:alpha val="20000"/>
              </a:srgbClr>
            </a:outerShdw>
          </a:effectLst>
        </p:spPr>
        <p:txBody>
          <a:bodyPr lIns="50800" tIns="50800" rIns="50800" bIns="50800" anchor="t"/>
          <a:lstStyle>
            <a:lvl1pPr algn="ctr" defTabSz="406400">
              <a:defRPr sz="1200">
                <a:solidFill>
                  <a:srgbClr val="D7D0B2"/>
                </a:solidFill>
                <a:latin typeface="Palatino"/>
                <a:ea typeface="Palatino"/>
                <a:cs typeface="Palatino"/>
                <a:sym typeface="Palatino"/>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type="tx" showMasterSp="0" showMasterPhAnim="1">
  <p:cSld name="Photo - Horizontal">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50" name="Image"/>
          <p:cNvSpPr/>
          <p:nvPr>
            <p:ph type="pic" sz="quarter" idx="13"/>
          </p:nvPr>
        </p:nvSpPr>
        <p:spPr>
          <a:xfrm>
            <a:off x="482599" y="495299"/>
            <a:ext cx="2871082" cy="3860801"/>
          </a:xfrm>
          <a:prstGeom prst="rect">
            <a:avLst/>
          </a:prstGeom>
          <a:ln w="9525">
            <a:round/>
          </a:ln>
        </p:spPr>
        <p:txBody>
          <a:bodyPr lIns="91439" rIns="91439" anchor="t">
            <a:noAutofit/>
          </a:bodyPr>
          <a:lstStyle/>
          <a:p>
            <a:pPr/>
          </a:p>
        </p:txBody>
      </p:sp>
      <p:sp>
        <p:nvSpPr>
          <p:cNvPr id="151" name="Image"/>
          <p:cNvSpPr/>
          <p:nvPr>
            <p:ph type="pic" sz="half" idx="14"/>
          </p:nvPr>
        </p:nvSpPr>
        <p:spPr>
          <a:xfrm>
            <a:off x="3492500" y="495299"/>
            <a:ext cx="5143500" cy="3866556"/>
          </a:xfrm>
          <a:prstGeom prst="rect">
            <a:avLst/>
          </a:prstGeom>
          <a:ln w="9525">
            <a:round/>
          </a:ln>
        </p:spPr>
        <p:txBody>
          <a:bodyPr lIns="91439" rIns="91439" anchor="t">
            <a:noAutofit/>
          </a:bodyPr>
          <a:lstStyle/>
          <a:p>
            <a:pPr/>
          </a:p>
        </p:txBody>
      </p:sp>
      <p:sp>
        <p:nvSpPr>
          <p:cNvPr id="152" name="Title Text"/>
          <p:cNvSpPr txBox="1"/>
          <p:nvPr>
            <p:ph type="title"/>
          </p:nvPr>
        </p:nvSpPr>
        <p:spPr>
          <a:xfrm>
            <a:off x="584199" y="5016500"/>
            <a:ext cx="7988301" cy="825501"/>
          </a:xfrm>
          <a:prstGeom prst="rect">
            <a:avLst/>
          </a:prstGeom>
          <a:effectLst>
            <a:outerShdw sx="100000" sy="100000" kx="0" ky="0" algn="b" rotWithShape="0" blurRad="0" dist="12700" dir="16200000">
              <a:srgbClr val="000000">
                <a:alpha val="30000"/>
              </a:srgbClr>
            </a:outerShdw>
          </a:effectLst>
        </p:spPr>
        <p:txBody>
          <a:bodyPr lIns="50800" tIns="50800" rIns="50800" bIns="50800">
            <a:noAutofit/>
          </a:bodyPr>
          <a:lstStyle>
            <a:lvl1pPr algn="ctr" defTabSz="406400">
              <a:lnSpc>
                <a:spcPct val="90000"/>
              </a:lnSpc>
              <a:defRPr cap="all" spc="260" sz="5200">
                <a:solidFill>
                  <a:srgbClr val="FBF9E6"/>
                </a:solidFill>
                <a:effectLst>
                  <a:outerShdw sx="100000" sy="100000" kx="0" ky="0" algn="b" rotWithShape="0" blurRad="25400" dist="12700" dir="16200000">
                    <a:srgbClr val="3A3A3A">
                      <a:alpha val="35000"/>
                    </a:srgbClr>
                  </a:outerShdw>
                </a:effectLst>
                <a:latin typeface="Georgia"/>
                <a:ea typeface="Georgia"/>
                <a:cs typeface="Georgia"/>
                <a:sym typeface="Georgia"/>
              </a:defRPr>
            </a:lvl1pPr>
          </a:lstStyle>
          <a:p>
            <a:pPr/>
            <a:r>
              <a:t>Title Text</a:t>
            </a:r>
          </a:p>
        </p:txBody>
      </p:sp>
      <p:sp>
        <p:nvSpPr>
          <p:cNvPr id="153" name="Body Level One…"/>
          <p:cNvSpPr txBox="1"/>
          <p:nvPr>
            <p:ph type="body" sz="quarter" idx="1"/>
          </p:nvPr>
        </p:nvSpPr>
        <p:spPr>
          <a:xfrm>
            <a:off x="584199" y="5842000"/>
            <a:ext cx="7988301" cy="622300"/>
          </a:xfrm>
          <a:prstGeom prst="rect">
            <a:avLst/>
          </a:prstGeom>
          <a:effectLst>
            <a:outerShdw sx="100000" sy="100000" kx="0" ky="0" algn="b" rotWithShape="0" blurRad="0" dist="12700" dir="16200000">
              <a:srgbClr val="000000">
                <a:alpha val="30000"/>
              </a:srgbClr>
            </a:outerShdw>
          </a:effectLst>
        </p:spPr>
        <p:txBody>
          <a:bodyPr lIns="50800" tIns="50800" rIns="50800" bIns="50800" anchor="t">
            <a:noAutofit/>
          </a:bodyPr>
          <a:lstStyle>
            <a:lvl1pPr marL="0" indent="0" algn="ctr" defTabSz="406400">
              <a:lnSpc>
                <a:spcPct val="120000"/>
              </a:lnSpc>
              <a:spcBef>
                <a:spcPts val="0"/>
              </a:spcBef>
              <a:buSzTx/>
              <a:buFont typeface="Zapf Dingbats"/>
              <a:buNone/>
              <a:defRPr i="1" sz="3000">
                <a:solidFill>
                  <a:srgbClr val="F6E0AB"/>
                </a:solidFill>
                <a:latin typeface="Hoefler Text"/>
                <a:ea typeface="Hoefler Text"/>
                <a:cs typeface="Hoefler Text"/>
                <a:sym typeface="Hoefler Text"/>
              </a:defRPr>
            </a:lvl1pPr>
            <a:lvl2pPr marL="0" indent="0" algn="ctr" defTabSz="406400">
              <a:lnSpc>
                <a:spcPct val="120000"/>
              </a:lnSpc>
              <a:spcBef>
                <a:spcPts val="0"/>
              </a:spcBef>
              <a:buSzTx/>
              <a:buFont typeface="Zapf Dingbats"/>
              <a:buNone/>
              <a:defRPr i="1" sz="3000">
                <a:solidFill>
                  <a:srgbClr val="F6E0AB"/>
                </a:solidFill>
                <a:latin typeface="Hoefler Text"/>
                <a:ea typeface="Hoefler Text"/>
                <a:cs typeface="Hoefler Text"/>
                <a:sym typeface="Hoefler Text"/>
              </a:defRPr>
            </a:lvl2pPr>
            <a:lvl3pPr marL="0" indent="0" algn="ctr" defTabSz="406400">
              <a:lnSpc>
                <a:spcPct val="120000"/>
              </a:lnSpc>
              <a:spcBef>
                <a:spcPts val="0"/>
              </a:spcBef>
              <a:buSzTx/>
              <a:buFont typeface="Zapf Dingbats"/>
              <a:buNone/>
              <a:defRPr i="1" sz="3000">
                <a:solidFill>
                  <a:srgbClr val="F6E0AB"/>
                </a:solidFill>
                <a:latin typeface="Hoefler Text"/>
                <a:ea typeface="Hoefler Text"/>
                <a:cs typeface="Hoefler Text"/>
                <a:sym typeface="Hoefler Text"/>
              </a:defRPr>
            </a:lvl3pPr>
            <a:lvl4pPr marL="0" indent="0" algn="ctr" defTabSz="406400">
              <a:lnSpc>
                <a:spcPct val="120000"/>
              </a:lnSpc>
              <a:spcBef>
                <a:spcPts val="0"/>
              </a:spcBef>
              <a:buSzTx/>
              <a:buFont typeface="Zapf Dingbats"/>
              <a:buNone/>
              <a:defRPr i="1" sz="3000">
                <a:solidFill>
                  <a:srgbClr val="F6E0AB"/>
                </a:solidFill>
                <a:latin typeface="Hoefler Text"/>
                <a:ea typeface="Hoefler Text"/>
                <a:cs typeface="Hoefler Text"/>
                <a:sym typeface="Hoefler Text"/>
              </a:defRPr>
            </a:lvl4pPr>
            <a:lvl5pPr marL="0" indent="0" algn="ctr" defTabSz="406400">
              <a:lnSpc>
                <a:spcPct val="120000"/>
              </a:lnSpc>
              <a:spcBef>
                <a:spcPts val="0"/>
              </a:spcBef>
              <a:buSzTx/>
              <a:buFont typeface="Zapf Dingbats"/>
              <a:buNone/>
              <a:defRPr i="1" sz="3000">
                <a:solidFill>
                  <a:srgbClr val="F6E0AB"/>
                </a:solidFill>
                <a:latin typeface="Hoefler Text"/>
                <a:ea typeface="Hoefler Text"/>
                <a:cs typeface="Hoefler Text"/>
                <a:sym typeface="Hoefler Text"/>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154" name="Slide Number"/>
          <p:cNvSpPr txBox="1"/>
          <p:nvPr>
            <p:ph type="sldNum" sz="quarter" idx="2"/>
          </p:nvPr>
        </p:nvSpPr>
        <p:spPr>
          <a:xfrm>
            <a:off x="4451349" y="6324600"/>
            <a:ext cx="254001" cy="279400"/>
          </a:xfrm>
          <a:prstGeom prst="rect">
            <a:avLst/>
          </a:prstGeom>
          <a:effectLst>
            <a:outerShdw sx="100000" sy="100000" kx="0" ky="0" algn="b" rotWithShape="0" blurRad="0" dist="0" dir="5400000">
              <a:srgbClr val="FFFFFF">
                <a:alpha val="20000"/>
              </a:srgbClr>
            </a:outerShdw>
          </a:effectLst>
        </p:spPr>
        <p:txBody>
          <a:bodyPr lIns="50800" tIns="50800" rIns="50800" bIns="50800" anchor="t"/>
          <a:lstStyle>
            <a:lvl1pPr algn="ctr" defTabSz="406400">
              <a:defRPr sz="1100">
                <a:solidFill>
                  <a:srgbClr val="D7D0B2"/>
                </a:solidFill>
                <a:latin typeface="Palatino"/>
                <a:ea typeface="Palatino"/>
                <a:cs typeface="Palatino"/>
                <a:sym typeface="Palatino"/>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type="tx" showMasterSp="0" showMasterPhAnim="1">
  <p:cSld name="Photo - Horizontal">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61" name="Image"/>
          <p:cNvSpPr/>
          <p:nvPr>
            <p:ph type="pic" sz="quarter" idx="13"/>
          </p:nvPr>
        </p:nvSpPr>
        <p:spPr>
          <a:xfrm>
            <a:off x="482599" y="495299"/>
            <a:ext cx="2871081" cy="3860801"/>
          </a:xfrm>
          <a:prstGeom prst="rect">
            <a:avLst/>
          </a:prstGeom>
          <a:ln w="9525">
            <a:round/>
          </a:ln>
        </p:spPr>
        <p:txBody>
          <a:bodyPr lIns="91439" rIns="91439" anchor="t">
            <a:noAutofit/>
          </a:bodyPr>
          <a:lstStyle/>
          <a:p>
            <a:pPr/>
          </a:p>
        </p:txBody>
      </p:sp>
      <p:sp>
        <p:nvSpPr>
          <p:cNvPr id="162" name="Image"/>
          <p:cNvSpPr/>
          <p:nvPr>
            <p:ph type="pic" sz="half" idx="14"/>
          </p:nvPr>
        </p:nvSpPr>
        <p:spPr>
          <a:xfrm>
            <a:off x="3492500" y="495299"/>
            <a:ext cx="5143500" cy="3866556"/>
          </a:xfrm>
          <a:prstGeom prst="rect">
            <a:avLst/>
          </a:prstGeom>
          <a:ln w="9525">
            <a:round/>
          </a:ln>
        </p:spPr>
        <p:txBody>
          <a:bodyPr lIns="91439" rIns="91439" anchor="t">
            <a:noAutofit/>
          </a:bodyPr>
          <a:lstStyle/>
          <a:p>
            <a:pPr/>
          </a:p>
        </p:txBody>
      </p:sp>
      <p:sp>
        <p:nvSpPr>
          <p:cNvPr id="163" name="Title Text"/>
          <p:cNvSpPr txBox="1"/>
          <p:nvPr>
            <p:ph type="title"/>
          </p:nvPr>
        </p:nvSpPr>
        <p:spPr>
          <a:xfrm>
            <a:off x="584199" y="5016500"/>
            <a:ext cx="7988301" cy="825501"/>
          </a:xfrm>
          <a:prstGeom prst="rect">
            <a:avLst/>
          </a:prstGeom>
          <a:effectLst>
            <a:outerShdw sx="100000" sy="100000" kx="0" ky="0" algn="b" rotWithShape="0" blurRad="0" dist="0" dir="16200000">
              <a:srgbClr val="000000">
                <a:alpha val="30000"/>
              </a:srgbClr>
            </a:outerShdw>
          </a:effectLst>
        </p:spPr>
        <p:txBody>
          <a:bodyPr lIns="50800" tIns="50800" rIns="50800" bIns="50800">
            <a:noAutofit/>
          </a:bodyPr>
          <a:lstStyle>
            <a:lvl1pPr algn="ctr" defTabSz="406400">
              <a:lnSpc>
                <a:spcPct val="90000"/>
              </a:lnSpc>
              <a:defRPr cap="all" spc="250" sz="5000">
                <a:solidFill>
                  <a:srgbClr val="FBF9E6"/>
                </a:solidFill>
                <a:effectLst>
                  <a:outerShdw sx="100000" sy="100000" kx="0" ky="0" algn="b" rotWithShape="0" blurRad="25400" dist="12700" dir="16200000">
                    <a:srgbClr val="3A3A3A">
                      <a:alpha val="35000"/>
                    </a:srgbClr>
                  </a:outerShdw>
                </a:effectLst>
                <a:latin typeface="Georgia"/>
                <a:ea typeface="Georgia"/>
                <a:cs typeface="Georgia"/>
                <a:sym typeface="Georgia"/>
              </a:defRPr>
            </a:lvl1pPr>
          </a:lstStyle>
          <a:p>
            <a:pPr/>
            <a:r>
              <a:t>Title Text</a:t>
            </a:r>
          </a:p>
        </p:txBody>
      </p:sp>
      <p:sp>
        <p:nvSpPr>
          <p:cNvPr id="164" name="Body Level One…"/>
          <p:cNvSpPr txBox="1"/>
          <p:nvPr>
            <p:ph type="body" sz="quarter" idx="1"/>
          </p:nvPr>
        </p:nvSpPr>
        <p:spPr>
          <a:xfrm>
            <a:off x="584199" y="5842000"/>
            <a:ext cx="7988301" cy="622300"/>
          </a:xfrm>
          <a:prstGeom prst="rect">
            <a:avLst/>
          </a:prstGeom>
          <a:effectLst>
            <a:outerShdw sx="100000" sy="100000" kx="0" ky="0" algn="b" rotWithShape="0" blurRad="0" dist="0" dir="16200000">
              <a:srgbClr val="000000">
                <a:alpha val="30000"/>
              </a:srgbClr>
            </a:outerShdw>
          </a:effectLst>
        </p:spPr>
        <p:txBody>
          <a:bodyPr lIns="50800" tIns="50800" rIns="50800" bIns="50800" anchor="t">
            <a:noAutofit/>
          </a:bodyPr>
          <a:lstStyle>
            <a:lvl1pPr marL="0" indent="0" algn="ctr" defTabSz="406400">
              <a:lnSpc>
                <a:spcPct val="120000"/>
              </a:lnSpc>
              <a:spcBef>
                <a:spcPts val="0"/>
              </a:spcBef>
              <a:buSzTx/>
              <a:buFont typeface="Zapf Dingbats"/>
              <a:buNone/>
              <a:defRPr i="1" sz="2800">
                <a:solidFill>
                  <a:srgbClr val="F6E0AB"/>
                </a:solidFill>
                <a:latin typeface="Hoefler Text"/>
                <a:ea typeface="Hoefler Text"/>
                <a:cs typeface="Hoefler Text"/>
                <a:sym typeface="Hoefler Text"/>
              </a:defRPr>
            </a:lvl1pPr>
            <a:lvl2pPr marL="0" indent="0" algn="ctr" defTabSz="406400">
              <a:lnSpc>
                <a:spcPct val="120000"/>
              </a:lnSpc>
              <a:spcBef>
                <a:spcPts val="0"/>
              </a:spcBef>
              <a:buSzTx/>
              <a:buFont typeface="Zapf Dingbats"/>
              <a:buNone/>
              <a:defRPr i="1" sz="2800">
                <a:solidFill>
                  <a:srgbClr val="F6E0AB"/>
                </a:solidFill>
                <a:latin typeface="Hoefler Text"/>
                <a:ea typeface="Hoefler Text"/>
                <a:cs typeface="Hoefler Text"/>
                <a:sym typeface="Hoefler Text"/>
              </a:defRPr>
            </a:lvl2pPr>
            <a:lvl3pPr marL="0" indent="0" algn="ctr" defTabSz="406400">
              <a:lnSpc>
                <a:spcPct val="120000"/>
              </a:lnSpc>
              <a:spcBef>
                <a:spcPts val="0"/>
              </a:spcBef>
              <a:buSzTx/>
              <a:buFont typeface="Zapf Dingbats"/>
              <a:buNone/>
              <a:defRPr i="1" sz="2800">
                <a:solidFill>
                  <a:srgbClr val="F6E0AB"/>
                </a:solidFill>
                <a:latin typeface="Hoefler Text"/>
                <a:ea typeface="Hoefler Text"/>
                <a:cs typeface="Hoefler Text"/>
                <a:sym typeface="Hoefler Text"/>
              </a:defRPr>
            </a:lvl3pPr>
            <a:lvl4pPr marL="0" indent="0" algn="ctr" defTabSz="406400">
              <a:lnSpc>
                <a:spcPct val="120000"/>
              </a:lnSpc>
              <a:spcBef>
                <a:spcPts val="0"/>
              </a:spcBef>
              <a:buSzTx/>
              <a:buFont typeface="Zapf Dingbats"/>
              <a:buNone/>
              <a:defRPr i="1" sz="2800">
                <a:solidFill>
                  <a:srgbClr val="F6E0AB"/>
                </a:solidFill>
                <a:latin typeface="Hoefler Text"/>
                <a:ea typeface="Hoefler Text"/>
                <a:cs typeface="Hoefler Text"/>
                <a:sym typeface="Hoefler Text"/>
              </a:defRPr>
            </a:lvl4pPr>
            <a:lvl5pPr marL="0" indent="0" algn="ctr" defTabSz="406400">
              <a:lnSpc>
                <a:spcPct val="120000"/>
              </a:lnSpc>
              <a:spcBef>
                <a:spcPts val="0"/>
              </a:spcBef>
              <a:buSzTx/>
              <a:buFont typeface="Zapf Dingbats"/>
              <a:buNone/>
              <a:defRPr i="1" sz="2800">
                <a:solidFill>
                  <a:srgbClr val="F6E0AB"/>
                </a:solidFill>
                <a:latin typeface="Hoefler Text"/>
                <a:ea typeface="Hoefler Text"/>
                <a:cs typeface="Hoefler Text"/>
                <a:sym typeface="Hoefler Text"/>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165" name="Slide Number"/>
          <p:cNvSpPr txBox="1"/>
          <p:nvPr>
            <p:ph type="sldNum" sz="quarter" idx="2"/>
          </p:nvPr>
        </p:nvSpPr>
        <p:spPr>
          <a:xfrm>
            <a:off x="4464049" y="6324600"/>
            <a:ext cx="228601" cy="241300"/>
          </a:xfrm>
          <a:prstGeom prst="rect">
            <a:avLst/>
          </a:prstGeom>
          <a:effectLst>
            <a:outerShdw sx="100000" sy="100000" kx="0" ky="0" algn="b" rotWithShape="0" blurRad="0" dist="0" dir="5400000">
              <a:srgbClr val="FFFFFF">
                <a:alpha val="20000"/>
              </a:srgbClr>
            </a:outerShdw>
          </a:effectLst>
        </p:spPr>
        <p:txBody>
          <a:bodyPr lIns="50800" tIns="50800" rIns="50800" bIns="50800" anchor="t"/>
          <a:lstStyle>
            <a:lvl1pPr algn="ctr" defTabSz="406400">
              <a:defRPr sz="900">
                <a:solidFill>
                  <a:srgbClr val="D7D0B2"/>
                </a:solidFill>
                <a:latin typeface="Palatino"/>
                <a:ea typeface="Palatino"/>
                <a:cs typeface="Palatino"/>
                <a:sym typeface="Palatino"/>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type="tx" showMasterSp="0" showMasterPhAnim="1">
  <p:cSld name="Title &amp; Subtitl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72" name="Title Text"/>
          <p:cNvSpPr txBox="1"/>
          <p:nvPr>
            <p:ph type="title"/>
          </p:nvPr>
        </p:nvSpPr>
        <p:spPr>
          <a:xfrm>
            <a:off x="580429" y="2143125"/>
            <a:ext cx="7983142" cy="1598415"/>
          </a:xfrm>
          <a:prstGeom prst="rect">
            <a:avLst/>
          </a:prstGeom>
          <a:effectLst>
            <a:outerShdw sx="100000" sy="100000" kx="0" ky="0" algn="b" rotWithShape="0" blurRad="12700" dist="0" dir="5400000">
              <a:srgbClr val="FFFFFF"/>
            </a:outerShdw>
          </a:effectLst>
        </p:spPr>
        <p:txBody>
          <a:bodyPr lIns="35718" tIns="35718" rIns="35718" bIns="35718"/>
          <a:lstStyle>
            <a:lvl1pPr algn="ctr" defTabSz="410765">
              <a:lnSpc>
                <a:spcPct val="90000"/>
              </a:lnSpc>
              <a:defRPr cap="all" spc="220" sz="4400">
                <a:solidFill>
                  <a:srgbClr val="4F5C3F">
                    <a:alpha val="69000"/>
                  </a:srgbClr>
                </a:solidFill>
                <a:effectLst>
                  <a:outerShdw sx="100000" sy="100000" kx="0" ky="0" algn="b" rotWithShape="0" blurRad="25400" dist="12700" dir="16200000">
                    <a:srgbClr val="3A3A3A">
                      <a:alpha val="35000"/>
                    </a:srgbClr>
                  </a:outerShdw>
                </a:effectLst>
                <a:latin typeface="Georgia"/>
                <a:ea typeface="Georgia"/>
                <a:cs typeface="Georgia"/>
                <a:sym typeface="Georgia"/>
              </a:defRPr>
            </a:lvl1pPr>
          </a:lstStyle>
          <a:p>
            <a:pPr/>
            <a:r>
              <a:t>Title Text</a:t>
            </a:r>
          </a:p>
        </p:txBody>
      </p:sp>
      <p:sp>
        <p:nvSpPr>
          <p:cNvPr id="173" name="Body Level One…"/>
          <p:cNvSpPr txBox="1"/>
          <p:nvPr>
            <p:ph type="body" sz="quarter" idx="1"/>
          </p:nvPr>
        </p:nvSpPr>
        <p:spPr>
          <a:xfrm>
            <a:off x="580429" y="3732609"/>
            <a:ext cx="7983142" cy="910829"/>
          </a:xfrm>
          <a:prstGeom prst="rect">
            <a:avLst/>
          </a:prstGeom>
        </p:spPr>
        <p:txBody>
          <a:bodyPr lIns="35718" tIns="35718" rIns="35718" bIns="35718" anchor="t"/>
          <a:lstStyle>
            <a:lvl1pPr marL="0" indent="0" algn="ctr" defTabSz="410765">
              <a:lnSpc>
                <a:spcPct val="120000"/>
              </a:lnSpc>
              <a:spcBef>
                <a:spcPts val="0"/>
              </a:spcBef>
              <a:buSzTx/>
              <a:buNone/>
              <a:defRPr i="1" sz="2200">
                <a:solidFill>
                  <a:srgbClr val="4F5C3F"/>
                </a:solidFill>
                <a:effectLst>
                  <a:outerShdw sx="100000" sy="100000" kx="0" ky="0" algn="b" rotWithShape="0" blurRad="25400" dist="12700" dir="0">
                    <a:srgbClr val="FFFFFF">
                      <a:alpha val="45000"/>
                    </a:srgbClr>
                  </a:outerShdw>
                </a:effectLst>
                <a:latin typeface="Georgia"/>
                <a:ea typeface="Georgia"/>
                <a:cs typeface="Georgia"/>
                <a:sym typeface="Georgia"/>
              </a:defRPr>
            </a:lvl1pPr>
            <a:lvl2pPr marL="0" indent="228600" algn="ctr" defTabSz="410765">
              <a:lnSpc>
                <a:spcPct val="120000"/>
              </a:lnSpc>
              <a:spcBef>
                <a:spcPts val="0"/>
              </a:spcBef>
              <a:buSzTx/>
              <a:buNone/>
              <a:defRPr i="1" sz="2200">
                <a:solidFill>
                  <a:srgbClr val="4F5C3F"/>
                </a:solidFill>
                <a:effectLst>
                  <a:outerShdw sx="100000" sy="100000" kx="0" ky="0" algn="b" rotWithShape="0" blurRad="25400" dist="12700" dir="0">
                    <a:srgbClr val="FFFFFF">
                      <a:alpha val="45000"/>
                    </a:srgbClr>
                  </a:outerShdw>
                </a:effectLst>
                <a:latin typeface="Georgia"/>
                <a:ea typeface="Georgia"/>
                <a:cs typeface="Georgia"/>
                <a:sym typeface="Georgia"/>
              </a:defRPr>
            </a:lvl2pPr>
            <a:lvl3pPr marL="0" indent="457200" algn="ctr" defTabSz="410765">
              <a:lnSpc>
                <a:spcPct val="120000"/>
              </a:lnSpc>
              <a:spcBef>
                <a:spcPts val="0"/>
              </a:spcBef>
              <a:buSzTx/>
              <a:buNone/>
              <a:defRPr i="1" sz="2200">
                <a:solidFill>
                  <a:srgbClr val="4F5C3F"/>
                </a:solidFill>
                <a:effectLst>
                  <a:outerShdw sx="100000" sy="100000" kx="0" ky="0" algn="b" rotWithShape="0" blurRad="25400" dist="12700" dir="0">
                    <a:srgbClr val="FFFFFF">
                      <a:alpha val="45000"/>
                    </a:srgbClr>
                  </a:outerShdw>
                </a:effectLst>
                <a:latin typeface="Georgia"/>
                <a:ea typeface="Georgia"/>
                <a:cs typeface="Georgia"/>
                <a:sym typeface="Georgia"/>
              </a:defRPr>
            </a:lvl3pPr>
            <a:lvl4pPr marL="0" indent="685800" algn="ctr" defTabSz="410765">
              <a:lnSpc>
                <a:spcPct val="120000"/>
              </a:lnSpc>
              <a:spcBef>
                <a:spcPts val="0"/>
              </a:spcBef>
              <a:buSzTx/>
              <a:buNone/>
              <a:defRPr i="1" sz="2200">
                <a:solidFill>
                  <a:srgbClr val="4F5C3F"/>
                </a:solidFill>
                <a:effectLst>
                  <a:outerShdw sx="100000" sy="100000" kx="0" ky="0" algn="b" rotWithShape="0" blurRad="25400" dist="12700" dir="0">
                    <a:srgbClr val="FFFFFF">
                      <a:alpha val="45000"/>
                    </a:srgbClr>
                  </a:outerShdw>
                </a:effectLst>
                <a:latin typeface="Georgia"/>
                <a:ea typeface="Georgia"/>
                <a:cs typeface="Georgia"/>
                <a:sym typeface="Georgia"/>
              </a:defRPr>
            </a:lvl4pPr>
            <a:lvl5pPr marL="0" indent="914400" algn="ctr" defTabSz="410765">
              <a:lnSpc>
                <a:spcPct val="120000"/>
              </a:lnSpc>
              <a:spcBef>
                <a:spcPts val="0"/>
              </a:spcBef>
              <a:buSzTx/>
              <a:buNone/>
              <a:defRPr i="1" sz="2200">
                <a:solidFill>
                  <a:srgbClr val="4F5C3F"/>
                </a:solidFill>
                <a:effectLst>
                  <a:outerShdw sx="100000" sy="100000" kx="0" ky="0" algn="b" rotWithShape="0" blurRad="25400" dist="12700" dir="0">
                    <a:srgbClr val="FFFFFF">
                      <a:alpha val="45000"/>
                    </a:srgbClr>
                  </a:outerShdw>
                </a:effectLst>
                <a:latin typeface="Georgia"/>
                <a:ea typeface="Georgia"/>
                <a:cs typeface="Georgia"/>
                <a:sym typeface="Georgia"/>
              </a:defRPr>
            </a:lvl5pPr>
          </a:lstStyle>
          <a:p>
            <a:pPr/>
            <a:r>
              <a:t>Body Level One</a:t>
            </a:r>
          </a:p>
          <a:p>
            <a:pPr lvl="1"/>
            <a:r>
              <a:t>Body Level Two</a:t>
            </a:r>
          </a:p>
          <a:p>
            <a:pPr lvl="2"/>
            <a:r>
              <a:t>Body Level Three</a:t>
            </a:r>
          </a:p>
          <a:p>
            <a:pPr lvl="3"/>
            <a:r>
              <a:t>Body Level Four</a:t>
            </a:r>
          </a:p>
          <a:p>
            <a:pPr lvl="4"/>
            <a:r>
              <a:t>Body Level Five</a:t>
            </a:r>
          </a:p>
        </p:txBody>
      </p:sp>
      <p:sp>
        <p:nvSpPr>
          <p:cNvPr id="174" name="Slide Number"/>
          <p:cNvSpPr txBox="1"/>
          <p:nvPr>
            <p:ph type="sldNum" sz="quarter" idx="2"/>
          </p:nvPr>
        </p:nvSpPr>
        <p:spPr>
          <a:xfrm>
            <a:off x="4458196" y="6322218"/>
            <a:ext cx="236538" cy="274639"/>
          </a:xfrm>
          <a:prstGeom prst="rect">
            <a:avLst/>
          </a:prstGeom>
          <a:effectLst>
            <a:outerShdw sx="100000" sy="100000" kx="0" ky="0" algn="b" rotWithShape="0" blurRad="0" dist="0" dir="5400000">
              <a:srgbClr val="FFFFFF">
                <a:alpha val="20000"/>
              </a:srgbClr>
            </a:outerShdw>
          </a:effectLst>
        </p:spPr>
        <p:txBody>
          <a:bodyPr lIns="35718" tIns="35718" rIns="35718" bIns="35718" anchor="t"/>
          <a:lstStyle>
            <a:lvl1pPr algn="ctr" defTabSz="410765">
              <a:defRPr sz="1200">
                <a:solidFill>
                  <a:srgbClr val="D7D0B2"/>
                </a:solidFill>
                <a:latin typeface="Palatino"/>
                <a:ea typeface="Palatino"/>
                <a:cs typeface="Palatino"/>
                <a:sym typeface="Palatino"/>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type="tx" showMasterSp="0" showMasterPhAnim="1">
  <p:cSld name="Photo - Vertical">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81" name="Image"/>
          <p:cNvSpPr/>
          <p:nvPr>
            <p:ph type="pic" sz="half" idx="13"/>
          </p:nvPr>
        </p:nvSpPr>
        <p:spPr>
          <a:xfrm>
            <a:off x="5375671" y="1214437"/>
            <a:ext cx="3286126" cy="4348759"/>
          </a:xfrm>
          <a:prstGeom prst="rect">
            <a:avLst/>
          </a:prstGeom>
          <a:ln w="9525">
            <a:round/>
          </a:ln>
        </p:spPr>
        <p:txBody>
          <a:bodyPr lIns="91439" rIns="91439" anchor="t">
            <a:noAutofit/>
          </a:bodyPr>
          <a:lstStyle/>
          <a:p>
            <a:pPr/>
          </a:p>
        </p:txBody>
      </p:sp>
      <p:sp>
        <p:nvSpPr>
          <p:cNvPr id="182" name="Title Text"/>
          <p:cNvSpPr txBox="1"/>
          <p:nvPr>
            <p:ph type="title"/>
          </p:nvPr>
        </p:nvSpPr>
        <p:spPr>
          <a:xfrm>
            <a:off x="214312" y="1250156"/>
            <a:ext cx="5152431" cy="2348509"/>
          </a:xfrm>
          <a:prstGeom prst="rect">
            <a:avLst/>
          </a:prstGeom>
          <a:effectLst>
            <a:outerShdw sx="100000" sy="100000" kx="0" ky="0" algn="b" rotWithShape="0" blurRad="12700" dist="0" dir="5400000">
              <a:srgbClr val="FFFFFF"/>
            </a:outerShdw>
          </a:effectLst>
        </p:spPr>
        <p:txBody>
          <a:bodyPr lIns="35718" tIns="35718" rIns="35718" bIns="35718"/>
          <a:lstStyle>
            <a:lvl1pPr algn="ctr" defTabSz="410765">
              <a:lnSpc>
                <a:spcPct val="90000"/>
              </a:lnSpc>
              <a:defRPr cap="all" spc="220" sz="4400">
                <a:solidFill>
                  <a:srgbClr val="4F5C3F">
                    <a:alpha val="69000"/>
                  </a:srgbClr>
                </a:solidFill>
                <a:effectLst>
                  <a:outerShdw sx="100000" sy="100000" kx="0" ky="0" algn="b" rotWithShape="0" blurRad="25400" dist="12700" dir="16200000">
                    <a:srgbClr val="3A3A3A">
                      <a:alpha val="35000"/>
                    </a:srgbClr>
                  </a:outerShdw>
                </a:effectLst>
                <a:latin typeface="Georgia"/>
                <a:ea typeface="Georgia"/>
                <a:cs typeface="Georgia"/>
                <a:sym typeface="Georgia"/>
              </a:defRPr>
            </a:lvl1pPr>
          </a:lstStyle>
          <a:p>
            <a:pPr/>
            <a:r>
              <a:t>Title Text</a:t>
            </a:r>
          </a:p>
        </p:txBody>
      </p:sp>
      <p:sp>
        <p:nvSpPr>
          <p:cNvPr id="183" name="Body Level One…"/>
          <p:cNvSpPr txBox="1"/>
          <p:nvPr>
            <p:ph type="body" sz="quarter" idx="1"/>
          </p:nvPr>
        </p:nvSpPr>
        <p:spPr>
          <a:xfrm>
            <a:off x="214312" y="3634382"/>
            <a:ext cx="5152431" cy="1928814"/>
          </a:xfrm>
          <a:prstGeom prst="rect">
            <a:avLst/>
          </a:prstGeom>
        </p:spPr>
        <p:txBody>
          <a:bodyPr lIns="35718" tIns="35718" rIns="35718" bIns="35718" anchor="t"/>
          <a:lstStyle>
            <a:lvl1pPr marL="0" indent="0" algn="ctr" defTabSz="410765">
              <a:lnSpc>
                <a:spcPct val="120000"/>
              </a:lnSpc>
              <a:spcBef>
                <a:spcPts val="0"/>
              </a:spcBef>
              <a:buSzTx/>
              <a:buNone/>
              <a:defRPr i="1" sz="2200">
                <a:solidFill>
                  <a:srgbClr val="4F5C3F"/>
                </a:solidFill>
                <a:effectLst>
                  <a:outerShdw sx="100000" sy="100000" kx="0" ky="0" algn="b" rotWithShape="0" blurRad="25400" dist="12700" dir="0">
                    <a:srgbClr val="FFFFFF">
                      <a:alpha val="45000"/>
                    </a:srgbClr>
                  </a:outerShdw>
                </a:effectLst>
                <a:latin typeface="Georgia"/>
                <a:ea typeface="Georgia"/>
                <a:cs typeface="Georgia"/>
                <a:sym typeface="Georgia"/>
              </a:defRPr>
            </a:lvl1pPr>
            <a:lvl2pPr marL="0" indent="228600" algn="ctr" defTabSz="410765">
              <a:lnSpc>
                <a:spcPct val="120000"/>
              </a:lnSpc>
              <a:spcBef>
                <a:spcPts val="0"/>
              </a:spcBef>
              <a:buSzTx/>
              <a:buNone/>
              <a:defRPr i="1" sz="2200">
                <a:solidFill>
                  <a:srgbClr val="4F5C3F"/>
                </a:solidFill>
                <a:effectLst>
                  <a:outerShdw sx="100000" sy="100000" kx="0" ky="0" algn="b" rotWithShape="0" blurRad="25400" dist="12700" dir="0">
                    <a:srgbClr val="FFFFFF">
                      <a:alpha val="45000"/>
                    </a:srgbClr>
                  </a:outerShdw>
                </a:effectLst>
                <a:latin typeface="Georgia"/>
                <a:ea typeface="Georgia"/>
                <a:cs typeface="Georgia"/>
                <a:sym typeface="Georgia"/>
              </a:defRPr>
            </a:lvl2pPr>
            <a:lvl3pPr marL="0" indent="457200" algn="ctr" defTabSz="410765">
              <a:lnSpc>
                <a:spcPct val="120000"/>
              </a:lnSpc>
              <a:spcBef>
                <a:spcPts val="0"/>
              </a:spcBef>
              <a:buSzTx/>
              <a:buNone/>
              <a:defRPr i="1" sz="2200">
                <a:solidFill>
                  <a:srgbClr val="4F5C3F"/>
                </a:solidFill>
                <a:effectLst>
                  <a:outerShdw sx="100000" sy="100000" kx="0" ky="0" algn="b" rotWithShape="0" blurRad="25400" dist="12700" dir="0">
                    <a:srgbClr val="FFFFFF">
                      <a:alpha val="45000"/>
                    </a:srgbClr>
                  </a:outerShdw>
                </a:effectLst>
                <a:latin typeface="Georgia"/>
                <a:ea typeface="Georgia"/>
                <a:cs typeface="Georgia"/>
                <a:sym typeface="Georgia"/>
              </a:defRPr>
            </a:lvl3pPr>
            <a:lvl4pPr marL="0" indent="685800" algn="ctr" defTabSz="410765">
              <a:lnSpc>
                <a:spcPct val="120000"/>
              </a:lnSpc>
              <a:spcBef>
                <a:spcPts val="0"/>
              </a:spcBef>
              <a:buSzTx/>
              <a:buNone/>
              <a:defRPr i="1" sz="2200">
                <a:solidFill>
                  <a:srgbClr val="4F5C3F"/>
                </a:solidFill>
                <a:effectLst>
                  <a:outerShdw sx="100000" sy="100000" kx="0" ky="0" algn="b" rotWithShape="0" blurRad="25400" dist="12700" dir="0">
                    <a:srgbClr val="FFFFFF">
                      <a:alpha val="45000"/>
                    </a:srgbClr>
                  </a:outerShdw>
                </a:effectLst>
                <a:latin typeface="Georgia"/>
                <a:ea typeface="Georgia"/>
                <a:cs typeface="Georgia"/>
                <a:sym typeface="Georgia"/>
              </a:defRPr>
            </a:lvl4pPr>
            <a:lvl5pPr marL="0" indent="914400" algn="ctr" defTabSz="410765">
              <a:lnSpc>
                <a:spcPct val="120000"/>
              </a:lnSpc>
              <a:spcBef>
                <a:spcPts val="0"/>
              </a:spcBef>
              <a:buSzTx/>
              <a:buNone/>
              <a:defRPr i="1" sz="2200">
                <a:solidFill>
                  <a:srgbClr val="4F5C3F"/>
                </a:solidFill>
                <a:effectLst>
                  <a:outerShdw sx="100000" sy="100000" kx="0" ky="0" algn="b" rotWithShape="0" blurRad="25400" dist="12700" dir="0">
                    <a:srgbClr val="FFFFFF">
                      <a:alpha val="45000"/>
                    </a:srgbClr>
                  </a:outerShdw>
                </a:effectLst>
                <a:latin typeface="Georgia"/>
                <a:ea typeface="Georgia"/>
                <a:cs typeface="Georgia"/>
                <a:sym typeface="Georgia"/>
              </a:defRPr>
            </a:lvl5pPr>
          </a:lstStyle>
          <a:p>
            <a:pPr/>
            <a:r>
              <a:t>Body Level One</a:t>
            </a:r>
          </a:p>
          <a:p>
            <a:pPr lvl="1"/>
            <a:r>
              <a:t>Body Level Two</a:t>
            </a:r>
          </a:p>
          <a:p>
            <a:pPr lvl="2"/>
            <a:r>
              <a:t>Body Level Three</a:t>
            </a:r>
          </a:p>
          <a:p>
            <a:pPr lvl="3"/>
            <a:r>
              <a:t>Body Level Four</a:t>
            </a:r>
          </a:p>
          <a:p>
            <a:pPr lvl="4"/>
            <a:r>
              <a:t>Body Level Five</a:t>
            </a:r>
          </a:p>
        </p:txBody>
      </p:sp>
      <p:sp>
        <p:nvSpPr>
          <p:cNvPr id="184" name="Slide Number"/>
          <p:cNvSpPr txBox="1"/>
          <p:nvPr>
            <p:ph type="sldNum" sz="quarter" idx="2"/>
          </p:nvPr>
        </p:nvSpPr>
        <p:spPr>
          <a:xfrm>
            <a:off x="4458196" y="6322218"/>
            <a:ext cx="236538" cy="274639"/>
          </a:xfrm>
          <a:prstGeom prst="rect">
            <a:avLst/>
          </a:prstGeom>
          <a:effectLst>
            <a:outerShdw sx="100000" sy="100000" kx="0" ky="0" algn="b" rotWithShape="0" blurRad="0" dist="0" dir="5400000">
              <a:srgbClr val="FFFFFF">
                <a:alpha val="20000"/>
              </a:srgbClr>
            </a:outerShdw>
          </a:effectLst>
        </p:spPr>
        <p:txBody>
          <a:bodyPr lIns="35718" tIns="35718" rIns="35718" bIns="35718" anchor="t"/>
          <a:lstStyle>
            <a:lvl1pPr algn="ctr" defTabSz="410765">
              <a:defRPr sz="1200">
                <a:solidFill>
                  <a:srgbClr val="4F5C3F"/>
                </a:solidFill>
                <a:latin typeface="Palatino"/>
                <a:ea typeface="Palatino"/>
                <a:cs typeface="Palatino"/>
                <a:sym typeface="Palatino"/>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type="tx" showMasterSp="0"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91" name="Title Text"/>
          <p:cNvSpPr txBox="1"/>
          <p:nvPr>
            <p:ph type="title"/>
          </p:nvPr>
        </p:nvSpPr>
        <p:spPr>
          <a:xfrm>
            <a:off x="580429" y="35718"/>
            <a:ext cx="7983142" cy="1428751"/>
          </a:xfrm>
          <a:prstGeom prst="rect">
            <a:avLst/>
          </a:prstGeom>
        </p:spPr>
        <p:txBody>
          <a:bodyPr lIns="35718" tIns="35718" rIns="35718" bIns="35718" anchor="ctr"/>
          <a:lstStyle>
            <a:lvl1pPr algn="ctr" defTabSz="410765">
              <a:lnSpc>
                <a:spcPct val="90000"/>
              </a:lnSpc>
              <a:defRPr cap="all" spc="220" sz="4400">
                <a:solidFill>
                  <a:srgbClr val="FBF9E6"/>
                </a:solidFill>
                <a:effectLst>
                  <a:outerShdw sx="100000" sy="100000" kx="0" ky="0" algn="b" rotWithShape="0" blurRad="25400" dist="25400" dir="16200000">
                    <a:srgbClr val="3A3A3A">
                      <a:alpha val="70000"/>
                    </a:srgbClr>
                  </a:outerShdw>
                </a:effectLst>
                <a:latin typeface="Georgia"/>
                <a:ea typeface="Georgia"/>
                <a:cs typeface="Georgia"/>
                <a:sym typeface="Georgia"/>
              </a:defRPr>
            </a:lvl1pPr>
          </a:lstStyle>
          <a:p>
            <a:pPr/>
            <a:r>
              <a:t>Title Text</a:t>
            </a:r>
          </a:p>
        </p:txBody>
      </p:sp>
      <p:sp>
        <p:nvSpPr>
          <p:cNvPr id="192" name="Body Level One…"/>
          <p:cNvSpPr txBox="1"/>
          <p:nvPr>
            <p:ph type="body" idx="1"/>
          </p:nvPr>
        </p:nvSpPr>
        <p:spPr>
          <a:xfrm>
            <a:off x="580429" y="1902023"/>
            <a:ext cx="7983142" cy="4375548"/>
          </a:xfrm>
          <a:prstGeom prst="rect">
            <a:avLst/>
          </a:prstGeom>
        </p:spPr>
        <p:txBody>
          <a:bodyPr lIns="35718" tIns="35718" rIns="35718" bIns="35718"/>
          <a:lstStyle>
            <a:lvl1pPr marL="287866" indent="-287866" defTabSz="410765">
              <a:lnSpc>
                <a:spcPct val="120000"/>
              </a:lnSpc>
              <a:spcBef>
                <a:spcPts val="3600"/>
              </a:spcBef>
              <a:buSzPct val="35000"/>
              <a:buBlip>
                <a:blip r:embed="rId3"/>
              </a:buBlip>
              <a:defRPr sz="2400">
                <a:solidFill>
                  <a:srgbClr val="4F5C3F"/>
                </a:solidFill>
                <a:effectLst>
                  <a:outerShdw sx="100000" sy="100000" kx="0" ky="0" algn="b" rotWithShape="0" blurRad="25400" dist="12700" dir="0">
                    <a:srgbClr val="FFFFFF">
                      <a:alpha val="45000"/>
                    </a:srgbClr>
                  </a:outerShdw>
                </a:effectLst>
                <a:latin typeface="Georgia"/>
                <a:ea typeface="Georgia"/>
                <a:cs typeface="Georgia"/>
                <a:sym typeface="Georgia"/>
              </a:defRPr>
            </a:lvl1pPr>
            <a:lvl2pPr marL="719666" indent="-287866" defTabSz="410765">
              <a:lnSpc>
                <a:spcPct val="120000"/>
              </a:lnSpc>
              <a:spcBef>
                <a:spcPts val="3600"/>
              </a:spcBef>
              <a:buSzPct val="35000"/>
              <a:buBlip>
                <a:blip r:embed="rId3"/>
              </a:buBlip>
              <a:defRPr sz="2400">
                <a:solidFill>
                  <a:srgbClr val="4F5C3F"/>
                </a:solidFill>
                <a:effectLst>
                  <a:outerShdw sx="100000" sy="100000" kx="0" ky="0" algn="b" rotWithShape="0" blurRad="25400" dist="12700" dir="0">
                    <a:srgbClr val="FFFFFF">
                      <a:alpha val="45000"/>
                    </a:srgbClr>
                  </a:outerShdw>
                </a:effectLst>
                <a:latin typeface="Georgia"/>
                <a:ea typeface="Georgia"/>
                <a:cs typeface="Georgia"/>
                <a:sym typeface="Georgia"/>
              </a:defRPr>
            </a:lvl2pPr>
            <a:lvl3pPr marL="1151466" indent="-287866" defTabSz="410765">
              <a:lnSpc>
                <a:spcPct val="120000"/>
              </a:lnSpc>
              <a:spcBef>
                <a:spcPts val="3600"/>
              </a:spcBef>
              <a:buSzPct val="35000"/>
              <a:buBlip>
                <a:blip r:embed="rId3"/>
              </a:buBlip>
              <a:defRPr sz="2400">
                <a:solidFill>
                  <a:srgbClr val="4F5C3F"/>
                </a:solidFill>
                <a:effectLst>
                  <a:outerShdw sx="100000" sy="100000" kx="0" ky="0" algn="b" rotWithShape="0" blurRad="25400" dist="12700" dir="0">
                    <a:srgbClr val="FFFFFF">
                      <a:alpha val="45000"/>
                    </a:srgbClr>
                  </a:outerShdw>
                </a:effectLst>
                <a:latin typeface="Georgia"/>
                <a:ea typeface="Georgia"/>
                <a:cs typeface="Georgia"/>
                <a:sym typeface="Georgia"/>
              </a:defRPr>
            </a:lvl3pPr>
            <a:lvl4pPr marL="1583266" indent="-287866" defTabSz="410765">
              <a:lnSpc>
                <a:spcPct val="120000"/>
              </a:lnSpc>
              <a:spcBef>
                <a:spcPts val="3600"/>
              </a:spcBef>
              <a:buSzPct val="35000"/>
              <a:buBlip>
                <a:blip r:embed="rId3"/>
              </a:buBlip>
              <a:defRPr sz="2400">
                <a:solidFill>
                  <a:srgbClr val="4F5C3F"/>
                </a:solidFill>
                <a:effectLst>
                  <a:outerShdw sx="100000" sy="100000" kx="0" ky="0" algn="b" rotWithShape="0" blurRad="25400" dist="12700" dir="0">
                    <a:srgbClr val="FFFFFF">
                      <a:alpha val="45000"/>
                    </a:srgbClr>
                  </a:outerShdw>
                </a:effectLst>
                <a:latin typeface="Georgia"/>
                <a:ea typeface="Georgia"/>
                <a:cs typeface="Georgia"/>
                <a:sym typeface="Georgia"/>
              </a:defRPr>
            </a:lvl4pPr>
            <a:lvl5pPr marL="2015066" indent="-287866" defTabSz="410765">
              <a:lnSpc>
                <a:spcPct val="120000"/>
              </a:lnSpc>
              <a:spcBef>
                <a:spcPts val="3600"/>
              </a:spcBef>
              <a:buSzPct val="35000"/>
              <a:buBlip>
                <a:blip r:embed="rId3"/>
              </a:buBlip>
              <a:defRPr sz="2400">
                <a:solidFill>
                  <a:srgbClr val="4F5C3F"/>
                </a:solidFill>
                <a:effectLst>
                  <a:outerShdw sx="100000" sy="100000" kx="0" ky="0" algn="b" rotWithShape="0" blurRad="25400" dist="12700" dir="0">
                    <a:srgbClr val="FFFFFF">
                      <a:alpha val="45000"/>
                    </a:srgbClr>
                  </a:outerShdw>
                </a:effectLst>
                <a:latin typeface="Georgia"/>
                <a:ea typeface="Georgia"/>
                <a:cs typeface="Georgia"/>
                <a:sym typeface="Georgia"/>
              </a:defRPr>
            </a:lvl5pPr>
          </a:lstStyle>
          <a:p>
            <a:pPr/>
            <a:r>
              <a:t>Body Level One</a:t>
            </a:r>
          </a:p>
          <a:p>
            <a:pPr lvl="1"/>
            <a:r>
              <a:t>Body Level Two</a:t>
            </a:r>
          </a:p>
          <a:p>
            <a:pPr lvl="2"/>
            <a:r>
              <a:t>Body Level Three</a:t>
            </a:r>
          </a:p>
          <a:p>
            <a:pPr lvl="3"/>
            <a:r>
              <a:t>Body Level Four</a:t>
            </a:r>
          </a:p>
          <a:p>
            <a:pPr lvl="4"/>
            <a:r>
              <a:t>Body Level Five</a:t>
            </a:r>
          </a:p>
        </p:txBody>
      </p:sp>
      <p:sp>
        <p:nvSpPr>
          <p:cNvPr id="193" name="Slide Number"/>
          <p:cNvSpPr txBox="1"/>
          <p:nvPr>
            <p:ph type="sldNum" sz="quarter" idx="2"/>
          </p:nvPr>
        </p:nvSpPr>
        <p:spPr>
          <a:xfrm>
            <a:off x="4458195" y="6322218"/>
            <a:ext cx="236539" cy="274639"/>
          </a:xfrm>
          <a:prstGeom prst="rect">
            <a:avLst/>
          </a:prstGeom>
          <a:effectLst>
            <a:outerShdw sx="100000" sy="100000" kx="0" ky="0" algn="b" rotWithShape="0" blurRad="0" dist="0" dir="5400000">
              <a:srgbClr val="FFFFFF">
                <a:alpha val="20000"/>
              </a:srgbClr>
            </a:outerShdw>
          </a:effectLst>
        </p:spPr>
        <p:txBody>
          <a:bodyPr lIns="35718" tIns="35718" rIns="35718" bIns="35718" anchor="t"/>
          <a:lstStyle>
            <a:lvl1pPr algn="ctr" defTabSz="410765">
              <a:defRPr sz="1200">
                <a:solidFill>
                  <a:srgbClr val="4F5C3F"/>
                </a:solidFill>
                <a:latin typeface="Palatino"/>
                <a:ea typeface="Palatino"/>
                <a:cs typeface="Palatino"/>
                <a:sym typeface="Palatino"/>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type="tx" showMasterSp="0" showMasterPhAnim="1">
  <p:cSld name="Quot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00" name="-Johnny Appleseed"/>
          <p:cNvSpPr txBox="1"/>
          <p:nvPr>
            <p:ph type="body" sz="quarter" idx="13"/>
          </p:nvPr>
        </p:nvSpPr>
        <p:spPr>
          <a:xfrm>
            <a:off x="913592" y="4473773"/>
            <a:ext cx="7313415" cy="357188"/>
          </a:xfrm>
          <a:prstGeom prst="rect">
            <a:avLst/>
          </a:prstGeom>
        </p:spPr>
        <p:txBody>
          <a:bodyPr lIns="35718" tIns="35718" rIns="35718" bIns="35718">
            <a:spAutoFit/>
          </a:bodyPr>
          <a:lstStyle>
            <a:lvl1pPr marL="0" indent="0" algn="ctr" defTabSz="410765">
              <a:spcBef>
                <a:spcPts val="0"/>
              </a:spcBef>
              <a:buSzTx/>
              <a:buNone/>
              <a:defRPr i="1" sz="1800">
                <a:solidFill>
                  <a:srgbClr val="4F5C3F"/>
                </a:solidFill>
                <a:effectLst>
                  <a:outerShdw sx="100000" sy="100000" kx="0" ky="0" algn="b" rotWithShape="0" blurRad="25400" dist="12700" dir="0">
                    <a:srgbClr val="FFFFFF">
                      <a:alpha val="45000"/>
                    </a:srgbClr>
                  </a:outerShdw>
                </a:effectLst>
                <a:latin typeface="Georgia"/>
                <a:ea typeface="Georgia"/>
                <a:cs typeface="Georgia"/>
                <a:sym typeface="Georgia"/>
              </a:defRPr>
            </a:lvl1pPr>
          </a:lstStyle>
          <a:p>
            <a:pPr/>
            <a:r>
              <a:t>-Johnny Appleseed</a:t>
            </a:r>
          </a:p>
        </p:txBody>
      </p:sp>
      <p:sp>
        <p:nvSpPr>
          <p:cNvPr id="201" name="“Type a quote here.”"/>
          <p:cNvSpPr txBox="1"/>
          <p:nvPr>
            <p:ph type="body" sz="quarter" idx="14"/>
          </p:nvPr>
        </p:nvSpPr>
        <p:spPr>
          <a:xfrm>
            <a:off x="884039" y="3044626"/>
            <a:ext cx="7375922" cy="393701"/>
          </a:xfrm>
          <a:prstGeom prst="rect">
            <a:avLst/>
          </a:prstGeom>
        </p:spPr>
        <p:txBody>
          <a:bodyPr lIns="35718" tIns="35718" rIns="35718" bIns="35718">
            <a:spAutoFit/>
          </a:bodyPr>
          <a:lstStyle>
            <a:lvl1pPr marL="0" indent="0" algn="ctr" defTabSz="410765">
              <a:lnSpc>
                <a:spcPct val="155000"/>
              </a:lnSpc>
              <a:spcBef>
                <a:spcPts val="1600"/>
              </a:spcBef>
              <a:buSzTx/>
              <a:buNone/>
              <a:defRPr sz="2200">
                <a:solidFill>
                  <a:srgbClr val="4F5C3F"/>
                </a:solidFill>
                <a:effectLst>
                  <a:outerShdw sx="100000" sy="100000" kx="0" ky="0" algn="b" rotWithShape="0" blurRad="25400" dist="12700" dir="0">
                    <a:srgbClr val="FFFFFF">
                      <a:alpha val="45000"/>
                    </a:srgbClr>
                  </a:outerShdw>
                </a:effectLst>
                <a:latin typeface="Georgia"/>
                <a:ea typeface="Georgia"/>
                <a:cs typeface="Georgia"/>
                <a:sym typeface="Georgia"/>
              </a:defRPr>
            </a:lvl1pPr>
          </a:lstStyle>
          <a:p>
            <a:pPr/>
            <a:r>
              <a:t>“Type a quote here.”</a:t>
            </a:r>
          </a:p>
        </p:txBody>
      </p:sp>
      <p:sp>
        <p:nvSpPr>
          <p:cNvPr id="202" name="Slide Number"/>
          <p:cNvSpPr txBox="1"/>
          <p:nvPr>
            <p:ph type="sldNum" sz="quarter" idx="2"/>
          </p:nvPr>
        </p:nvSpPr>
        <p:spPr>
          <a:xfrm>
            <a:off x="4458196" y="6322218"/>
            <a:ext cx="236538" cy="274639"/>
          </a:xfrm>
          <a:prstGeom prst="rect">
            <a:avLst/>
          </a:prstGeom>
          <a:effectLst>
            <a:outerShdw sx="100000" sy="100000" kx="0" ky="0" algn="b" rotWithShape="0" blurRad="0" dist="0" dir="5400000">
              <a:srgbClr val="FFFFFF">
                <a:alpha val="20000"/>
              </a:srgbClr>
            </a:outerShdw>
          </a:effectLst>
        </p:spPr>
        <p:txBody>
          <a:bodyPr lIns="35718" tIns="35718" rIns="35718" bIns="35718" anchor="t"/>
          <a:lstStyle>
            <a:lvl1pPr algn="ctr" defTabSz="410765">
              <a:defRPr sz="1200">
                <a:solidFill>
                  <a:srgbClr val="4F5C3F"/>
                </a:solidFill>
                <a:latin typeface="Palatino"/>
                <a:ea typeface="Palatino"/>
                <a:cs typeface="Palatino"/>
                <a:sym typeface="Palatino"/>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Title and Content">
    <p:spTree>
      <p:nvGrpSpPr>
        <p:cNvPr id="1" name=""/>
        <p:cNvGrpSpPr/>
        <p:nvPr/>
      </p:nvGrpSpPr>
      <p:grpSpPr>
        <a:xfrm>
          <a:off x="0" y="0"/>
          <a:ext cx="0" cy="0"/>
          <a:chOff x="0" y="0"/>
          <a:chExt cx="0" cy="0"/>
        </a:xfrm>
      </p:grpSpPr>
      <p:sp>
        <p:nvSpPr>
          <p:cNvPr id="25" name="Body Level One…"/>
          <p:cNvSpPr txBox="1"/>
          <p:nvPr>
            <p:ph type="body" sz="half" idx="1"/>
          </p:nvPr>
        </p:nvSpPr>
        <p:spPr>
          <a:xfrm>
            <a:off x="2133600" y="685801"/>
            <a:ext cx="6096000" cy="3657599"/>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26" name="Title Text"/>
          <p:cNvSpPr txBox="1"/>
          <p:nvPr>
            <p:ph type="title"/>
          </p:nvPr>
        </p:nvSpPr>
        <p:spPr>
          <a:prstGeom prst="rect">
            <a:avLst/>
          </a:prstGeom>
        </p:spPr>
        <p:txBody>
          <a:bodyPr/>
          <a:lstStyle/>
          <a:p>
            <a:pPr/>
            <a:r>
              <a:t>Title Text</a:t>
            </a:r>
          </a:p>
        </p:txBody>
      </p:sp>
      <p:sp>
        <p:nvSpPr>
          <p:cNvPr id="2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0.xml><?xml version="1.0" encoding="utf-8"?>
<p:sldLayout xmlns:a="http://schemas.openxmlformats.org/drawingml/2006/main" xmlns:r="http://schemas.openxmlformats.org/officeDocument/2006/relationships" xmlns:p="http://schemas.openxmlformats.org/presentationml/2006/main" type="tx" showMasterSp="0" showMasterPhAnim="1">
  <p:cSld name="Photo - Vertical">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09" name="Image"/>
          <p:cNvSpPr/>
          <p:nvPr>
            <p:ph type="pic" sz="half" idx="13"/>
          </p:nvPr>
        </p:nvSpPr>
        <p:spPr>
          <a:xfrm>
            <a:off x="5375671" y="1214436"/>
            <a:ext cx="3286128" cy="4348761"/>
          </a:xfrm>
          <a:prstGeom prst="rect">
            <a:avLst/>
          </a:prstGeom>
        </p:spPr>
        <p:txBody>
          <a:bodyPr lIns="91439" rIns="91439" anchor="t">
            <a:noAutofit/>
          </a:bodyPr>
          <a:lstStyle/>
          <a:p>
            <a:pPr/>
          </a:p>
        </p:txBody>
      </p:sp>
      <p:sp>
        <p:nvSpPr>
          <p:cNvPr id="210" name="Title Text"/>
          <p:cNvSpPr txBox="1"/>
          <p:nvPr>
            <p:ph type="title"/>
          </p:nvPr>
        </p:nvSpPr>
        <p:spPr>
          <a:xfrm>
            <a:off x="214310" y="1250155"/>
            <a:ext cx="5152434" cy="2348510"/>
          </a:xfrm>
          <a:prstGeom prst="rect">
            <a:avLst/>
          </a:prstGeom>
          <a:effectLst>
            <a:outerShdw sx="100000" sy="100000" kx="0" ky="0" algn="b" rotWithShape="0" blurRad="0" dist="0" dir="5400000">
              <a:srgbClr val="FFFFFF"/>
            </a:outerShdw>
          </a:effectLst>
        </p:spPr>
        <p:txBody>
          <a:bodyPr lIns="35718" tIns="35718" rIns="35718" bIns="35718"/>
          <a:lstStyle>
            <a:lvl1pPr algn="ctr" defTabSz="410765">
              <a:lnSpc>
                <a:spcPct val="90000"/>
              </a:lnSpc>
              <a:defRPr cap="all" spc="190" sz="3800">
                <a:solidFill>
                  <a:srgbClr val="4F5C3F">
                    <a:alpha val="69000"/>
                  </a:srgbClr>
                </a:solidFill>
                <a:effectLst>
                  <a:outerShdw sx="100000" sy="100000" kx="0" ky="0" algn="b" rotWithShape="0" blurRad="25400" dist="12700" dir="16200000">
                    <a:srgbClr val="3A3A3A">
                      <a:alpha val="35000"/>
                    </a:srgbClr>
                  </a:outerShdw>
                </a:effectLst>
                <a:latin typeface="Georgia"/>
                <a:ea typeface="Georgia"/>
                <a:cs typeface="Georgia"/>
                <a:sym typeface="Georgia"/>
              </a:defRPr>
            </a:lvl1pPr>
          </a:lstStyle>
          <a:p>
            <a:pPr/>
            <a:r>
              <a:t>Title Text</a:t>
            </a:r>
          </a:p>
        </p:txBody>
      </p:sp>
      <p:sp>
        <p:nvSpPr>
          <p:cNvPr id="211" name="Body Level One…"/>
          <p:cNvSpPr txBox="1"/>
          <p:nvPr>
            <p:ph type="body" sz="quarter" idx="1"/>
          </p:nvPr>
        </p:nvSpPr>
        <p:spPr>
          <a:xfrm>
            <a:off x="214310" y="3634382"/>
            <a:ext cx="5152434" cy="1928815"/>
          </a:xfrm>
          <a:prstGeom prst="rect">
            <a:avLst/>
          </a:prstGeom>
        </p:spPr>
        <p:txBody>
          <a:bodyPr lIns="35718" tIns="35718" rIns="35718" bIns="35718" anchor="t"/>
          <a:lstStyle>
            <a:lvl1pPr marL="0" indent="0" algn="ctr" defTabSz="410765">
              <a:lnSpc>
                <a:spcPct val="120000"/>
              </a:lnSpc>
              <a:spcBef>
                <a:spcPts val="0"/>
              </a:spcBef>
              <a:buSzTx/>
              <a:buNone/>
              <a:defRPr i="1" sz="1600">
                <a:solidFill>
                  <a:srgbClr val="4F5C3F"/>
                </a:solidFill>
                <a:effectLst>
                  <a:outerShdw sx="100000" sy="100000" kx="0" ky="0" algn="b" rotWithShape="0" blurRad="25400" dist="12700" dir="0">
                    <a:srgbClr val="FFFFFF">
                      <a:alpha val="45000"/>
                    </a:srgbClr>
                  </a:outerShdw>
                </a:effectLst>
                <a:latin typeface="Georgia"/>
                <a:ea typeface="Georgia"/>
                <a:cs typeface="Georgia"/>
                <a:sym typeface="Georgia"/>
              </a:defRPr>
            </a:lvl1pPr>
            <a:lvl2pPr marL="0" indent="0" algn="ctr" defTabSz="410765">
              <a:lnSpc>
                <a:spcPct val="120000"/>
              </a:lnSpc>
              <a:spcBef>
                <a:spcPts val="0"/>
              </a:spcBef>
              <a:buSzTx/>
              <a:buNone/>
              <a:defRPr i="1" sz="1600">
                <a:solidFill>
                  <a:srgbClr val="4F5C3F"/>
                </a:solidFill>
                <a:effectLst>
                  <a:outerShdw sx="100000" sy="100000" kx="0" ky="0" algn="b" rotWithShape="0" blurRad="25400" dist="12700" dir="0">
                    <a:srgbClr val="FFFFFF">
                      <a:alpha val="45000"/>
                    </a:srgbClr>
                  </a:outerShdw>
                </a:effectLst>
                <a:latin typeface="Georgia"/>
                <a:ea typeface="Georgia"/>
                <a:cs typeface="Georgia"/>
                <a:sym typeface="Georgia"/>
              </a:defRPr>
            </a:lvl2pPr>
            <a:lvl3pPr marL="0" indent="0" algn="ctr" defTabSz="410765">
              <a:lnSpc>
                <a:spcPct val="120000"/>
              </a:lnSpc>
              <a:spcBef>
                <a:spcPts val="0"/>
              </a:spcBef>
              <a:buSzTx/>
              <a:buNone/>
              <a:defRPr i="1" sz="1600">
                <a:solidFill>
                  <a:srgbClr val="4F5C3F"/>
                </a:solidFill>
                <a:effectLst>
                  <a:outerShdw sx="100000" sy="100000" kx="0" ky="0" algn="b" rotWithShape="0" blurRad="25400" dist="12700" dir="0">
                    <a:srgbClr val="FFFFFF">
                      <a:alpha val="45000"/>
                    </a:srgbClr>
                  </a:outerShdw>
                </a:effectLst>
                <a:latin typeface="Georgia"/>
                <a:ea typeface="Georgia"/>
                <a:cs typeface="Georgia"/>
                <a:sym typeface="Georgia"/>
              </a:defRPr>
            </a:lvl3pPr>
            <a:lvl4pPr marL="0" indent="0" algn="ctr" defTabSz="410765">
              <a:lnSpc>
                <a:spcPct val="120000"/>
              </a:lnSpc>
              <a:spcBef>
                <a:spcPts val="0"/>
              </a:spcBef>
              <a:buSzTx/>
              <a:buNone/>
              <a:defRPr i="1" sz="1600">
                <a:solidFill>
                  <a:srgbClr val="4F5C3F"/>
                </a:solidFill>
                <a:effectLst>
                  <a:outerShdw sx="100000" sy="100000" kx="0" ky="0" algn="b" rotWithShape="0" blurRad="25400" dist="12700" dir="0">
                    <a:srgbClr val="FFFFFF">
                      <a:alpha val="45000"/>
                    </a:srgbClr>
                  </a:outerShdw>
                </a:effectLst>
                <a:latin typeface="Georgia"/>
                <a:ea typeface="Georgia"/>
                <a:cs typeface="Georgia"/>
                <a:sym typeface="Georgia"/>
              </a:defRPr>
            </a:lvl4pPr>
            <a:lvl5pPr marL="0" indent="0" algn="ctr" defTabSz="410765">
              <a:lnSpc>
                <a:spcPct val="120000"/>
              </a:lnSpc>
              <a:spcBef>
                <a:spcPts val="0"/>
              </a:spcBef>
              <a:buSzTx/>
              <a:buNone/>
              <a:defRPr i="1" sz="1600">
                <a:solidFill>
                  <a:srgbClr val="4F5C3F"/>
                </a:solidFill>
                <a:effectLst>
                  <a:outerShdw sx="100000" sy="100000" kx="0" ky="0" algn="b" rotWithShape="0" blurRad="25400" dist="12700" dir="0">
                    <a:srgbClr val="FFFFFF">
                      <a:alpha val="45000"/>
                    </a:srgbClr>
                  </a:outerShdw>
                </a:effectLst>
                <a:latin typeface="Georgia"/>
                <a:ea typeface="Georgia"/>
                <a:cs typeface="Georgia"/>
                <a:sym typeface="Georgia"/>
              </a:defRPr>
            </a:lvl5pPr>
          </a:lstStyle>
          <a:p>
            <a:pPr/>
            <a:r>
              <a:t>Body Level One</a:t>
            </a:r>
          </a:p>
          <a:p>
            <a:pPr lvl="1"/>
            <a:r>
              <a:t>Body Level Two</a:t>
            </a:r>
          </a:p>
          <a:p>
            <a:pPr lvl="2"/>
            <a:r>
              <a:t>Body Level Three</a:t>
            </a:r>
          </a:p>
          <a:p>
            <a:pPr lvl="3"/>
            <a:r>
              <a:t>Body Level Four</a:t>
            </a:r>
          </a:p>
          <a:p>
            <a:pPr lvl="4"/>
            <a:r>
              <a:t>Body Level Five</a:t>
            </a:r>
          </a:p>
        </p:txBody>
      </p:sp>
      <p:sp>
        <p:nvSpPr>
          <p:cNvPr id="212" name="Slide Number"/>
          <p:cNvSpPr txBox="1"/>
          <p:nvPr>
            <p:ph type="sldNum" sz="quarter" idx="2"/>
          </p:nvPr>
        </p:nvSpPr>
        <p:spPr>
          <a:xfrm>
            <a:off x="4483596" y="6322218"/>
            <a:ext cx="185738" cy="211139"/>
          </a:xfrm>
          <a:prstGeom prst="rect">
            <a:avLst/>
          </a:prstGeom>
          <a:effectLst>
            <a:outerShdw sx="100000" sy="100000" kx="0" ky="0" algn="b" rotWithShape="0" blurRad="0" dist="0" dir="5400000">
              <a:srgbClr val="FFFFFF">
                <a:alpha val="20000"/>
              </a:srgbClr>
            </a:outerShdw>
          </a:effectLst>
        </p:spPr>
        <p:txBody>
          <a:bodyPr lIns="35718" tIns="35718" rIns="35718" bIns="35718" anchor="t"/>
          <a:lstStyle>
            <a:lvl1pPr algn="ctr" defTabSz="410765">
              <a:defRPr sz="800">
                <a:solidFill>
                  <a:srgbClr val="4F5C3F"/>
                </a:solidFill>
                <a:latin typeface="Palatino"/>
                <a:ea typeface="Palatino"/>
                <a:cs typeface="Palatino"/>
                <a:sym typeface="Palatino"/>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1.xml><?xml version="1.0" encoding="utf-8"?>
<p:sldLayout xmlns:a="http://schemas.openxmlformats.org/drawingml/2006/main" xmlns:r="http://schemas.openxmlformats.org/officeDocument/2006/relationships" xmlns:p="http://schemas.openxmlformats.org/presentationml/2006/main" type="tx" showMasterSp="0" showMasterPhAnim="1">
  <p:cSld name="Photo - Vertical">
    <p:bg>
      <p:bgPr>
        <a:blipFill rotWithShape="1">
          <a:blip r:embed="rId2"/>
          <a:srcRect l="0" t="0" r="0" b="0"/>
          <a:stretch>
            <a:fillRect/>
          </a:stretch>
        </a:blipFill>
      </p:bgPr>
    </p:bg>
    <p:spTree>
      <p:nvGrpSpPr>
        <p:cNvPr id="1" name=""/>
        <p:cNvGrpSpPr/>
        <p:nvPr/>
      </p:nvGrpSpPr>
      <p:grpSpPr>
        <a:xfrm>
          <a:off x="0" y="0"/>
          <a:ext cx="0" cy="0"/>
          <a:chOff x="0" y="0"/>
          <a:chExt cx="0" cy="0"/>
        </a:xfrm>
      </p:grpSpPr>
      <p:grpSp>
        <p:nvGrpSpPr>
          <p:cNvPr id="227" name="Group"/>
          <p:cNvGrpSpPr/>
          <p:nvPr/>
        </p:nvGrpSpPr>
        <p:grpSpPr>
          <a:xfrm>
            <a:off x="342898" y="342898"/>
            <a:ext cx="8458203" cy="6134104"/>
            <a:chOff x="0" y="0"/>
            <a:chExt cx="8458201" cy="6134102"/>
          </a:xfrm>
        </p:grpSpPr>
        <p:sp>
          <p:nvSpPr>
            <p:cNvPr id="219" name="Line"/>
            <p:cNvSpPr/>
            <p:nvPr/>
          </p:nvSpPr>
          <p:spPr>
            <a:xfrm>
              <a:off x="88900" y="76200"/>
              <a:ext cx="8293101" cy="1"/>
            </a:xfrm>
            <a:prstGeom prst="line">
              <a:avLst/>
            </a:prstGeom>
            <a:noFill/>
            <a:ln w="3175" cap="flat">
              <a:solidFill>
                <a:srgbClr val="D1C9A7">
                  <a:alpha val="85000"/>
                </a:srgbClr>
              </a:solidFill>
              <a:prstDash val="solid"/>
              <a:miter lim="400000"/>
            </a:ln>
            <a:effectLst>
              <a:outerShdw sx="100000" sy="100000" kx="0" ky="0" algn="b" rotWithShape="0" blurRad="0" dist="0" dir="5400000">
                <a:srgbClr val="D1C9A7">
                  <a:alpha val="42500"/>
                </a:srgbClr>
              </a:outerShdw>
            </a:effectLst>
          </p:spPr>
          <p:txBody>
            <a:bodyPr wrap="square" lIns="45718" tIns="45718" rIns="45718" bIns="45718" numCol="1" anchor="t">
              <a:noAutofit/>
            </a:bodyPr>
            <a:lstStyle/>
            <a:p>
              <a:pPr/>
            </a:p>
          </p:txBody>
        </p:sp>
        <p:pic>
          <p:nvPicPr>
            <p:cNvPr id="220" name="venetian_dingbat_2.tiff" descr="venetian_dingbat_2.tiff"/>
            <p:cNvPicPr>
              <a:picLocks noChangeAspect="1"/>
            </p:cNvPicPr>
            <p:nvPr/>
          </p:nvPicPr>
          <p:blipFill>
            <a:blip r:embed="rId3">
              <a:extLst/>
            </a:blip>
            <a:stretch>
              <a:fillRect/>
            </a:stretch>
          </p:blipFill>
          <p:spPr>
            <a:xfrm rot="10800000">
              <a:off x="8369300" y="-1"/>
              <a:ext cx="88902" cy="88902"/>
            </a:xfrm>
            <a:prstGeom prst="rect">
              <a:avLst/>
            </a:prstGeom>
            <a:ln w="12700" cap="flat">
              <a:noFill/>
              <a:miter lim="400000"/>
            </a:ln>
            <a:effectLst/>
          </p:spPr>
        </p:pic>
        <p:pic>
          <p:nvPicPr>
            <p:cNvPr id="221" name="venetian_dingbat_2.tiff" descr="venetian_dingbat_2.tiff"/>
            <p:cNvPicPr>
              <a:picLocks noChangeAspect="1"/>
            </p:cNvPicPr>
            <p:nvPr/>
          </p:nvPicPr>
          <p:blipFill>
            <a:blip r:embed="rId3">
              <a:extLst/>
            </a:blip>
            <a:stretch>
              <a:fillRect/>
            </a:stretch>
          </p:blipFill>
          <p:spPr>
            <a:xfrm flipH="1" rot="10800000">
              <a:off x="-1" y="-1"/>
              <a:ext cx="88902" cy="88902"/>
            </a:xfrm>
            <a:prstGeom prst="rect">
              <a:avLst/>
            </a:prstGeom>
            <a:ln w="12700" cap="flat">
              <a:noFill/>
              <a:miter lim="400000"/>
            </a:ln>
            <a:effectLst/>
          </p:spPr>
        </p:pic>
        <p:pic>
          <p:nvPicPr>
            <p:cNvPr id="222" name="venetian_dingbat_2.tiff" descr="venetian_dingbat_2.tiff"/>
            <p:cNvPicPr>
              <a:picLocks noChangeAspect="1"/>
            </p:cNvPicPr>
            <p:nvPr/>
          </p:nvPicPr>
          <p:blipFill>
            <a:blip r:embed="rId3">
              <a:extLst/>
            </a:blip>
            <a:stretch>
              <a:fillRect/>
            </a:stretch>
          </p:blipFill>
          <p:spPr>
            <a:xfrm flipH="1">
              <a:off x="8369300" y="6045201"/>
              <a:ext cx="88902" cy="88902"/>
            </a:xfrm>
            <a:prstGeom prst="rect">
              <a:avLst/>
            </a:prstGeom>
            <a:ln w="12700" cap="flat">
              <a:noFill/>
              <a:miter lim="400000"/>
            </a:ln>
            <a:effectLst>
              <a:outerShdw sx="100000" sy="100000" kx="0" ky="0" algn="b" rotWithShape="0" blurRad="0" dist="0" dir="5400000">
                <a:srgbClr val="D1C9A7">
                  <a:alpha val="42500"/>
                </a:srgbClr>
              </a:outerShdw>
            </a:effectLst>
          </p:spPr>
        </p:pic>
        <p:pic>
          <p:nvPicPr>
            <p:cNvPr id="223" name="venetian_dingbat_2.tiff" descr="venetian_dingbat_2.tiff"/>
            <p:cNvPicPr>
              <a:picLocks noChangeAspect="1"/>
            </p:cNvPicPr>
            <p:nvPr/>
          </p:nvPicPr>
          <p:blipFill>
            <a:blip r:embed="rId3">
              <a:extLst/>
            </a:blip>
            <a:stretch>
              <a:fillRect/>
            </a:stretch>
          </p:blipFill>
          <p:spPr>
            <a:xfrm>
              <a:off x="-1" y="6045201"/>
              <a:ext cx="88902" cy="88902"/>
            </a:xfrm>
            <a:prstGeom prst="rect">
              <a:avLst/>
            </a:prstGeom>
            <a:ln w="12700" cap="flat">
              <a:noFill/>
              <a:miter lim="400000"/>
            </a:ln>
            <a:effectLst/>
          </p:spPr>
        </p:pic>
        <p:sp>
          <p:nvSpPr>
            <p:cNvPr id="224" name="Line"/>
            <p:cNvSpPr/>
            <p:nvPr/>
          </p:nvSpPr>
          <p:spPr>
            <a:xfrm>
              <a:off x="88900" y="6057901"/>
              <a:ext cx="8293101" cy="1"/>
            </a:xfrm>
            <a:prstGeom prst="line">
              <a:avLst/>
            </a:prstGeom>
            <a:noFill/>
            <a:ln w="3175" cap="flat">
              <a:solidFill>
                <a:srgbClr val="D1C9A7">
                  <a:alpha val="85000"/>
                </a:srgbClr>
              </a:solidFill>
              <a:prstDash val="solid"/>
              <a:miter lim="400000"/>
            </a:ln>
            <a:effectLst>
              <a:outerShdw sx="100000" sy="100000" kx="0" ky="0" algn="b" rotWithShape="0" blurRad="0" dist="0" dir="5400000">
                <a:srgbClr val="D1C9A7">
                  <a:alpha val="42500"/>
                </a:srgbClr>
              </a:outerShdw>
            </a:effectLst>
          </p:spPr>
          <p:txBody>
            <a:bodyPr wrap="square" lIns="45718" tIns="45718" rIns="45718" bIns="45718" numCol="1" anchor="t">
              <a:noAutofit/>
            </a:bodyPr>
            <a:lstStyle/>
            <a:p>
              <a:pPr/>
            </a:p>
          </p:txBody>
        </p:sp>
        <p:sp>
          <p:nvSpPr>
            <p:cNvPr id="225" name="Line"/>
            <p:cNvSpPr/>
            <p:nvPr/>
          </p:nvSpPr>
          <p:spPr>
            <a:xfrm flipH="1">
              <a:off x="8369301" y="76200"/>
              <a:ext cx="1" cy="5994402"/>
            </a:xfrm>
            <a:prstGeom prst="line">
              <a:avLst/>
            </a:prstGeom>
            <a:noFill/>
            <a:ln w="3175" cap="flat">
              <a:solidFill>
                <a:srgbClr val="D1C9A7">
                  <a:alpha val="85000"/>
                </a:srgbClr>
              </a:solidFill>
              <a:prstDash val="solid"/>
              <a:miter lim="400000"/>
            </a:ln>
            <a:effectLst>
              <a:outerShdw sx="100000" sy="100000" kx="0" ky="0" algn="b" rotWithShape="0" blurRad="0" dist="0" dir="0">
                <a:srgbClr val="D1C9A7">
                  <a:alpha val="42500"/>
                </a:srgbClr>
              </a:outerShdw>
            </a:effectLst>
          </p:spPr>
          <p:txBody>
            <a:bodyPr wrap="square" lIns="45718" tIns="45718" rIns="45718" bIns="45718" numCol="1" anchor="t">
              <a:noAutofit/>
            </a:bodyPr>
            <a:lstStyle/>
            <a:p>
              <a:pPr/>
            </a:p>
          </p:txBody>
        </p:sp>
        <p:sp>
          <p:nvSpPr>
            <p:cNvPr id="226" name="Line"/>
            <p:cNvSpPr/>
            <p:nvPr/>
          </p:nvSpPr>
          <p:spPr>
            <a:xfrm flipH="1">
              <a:off x="88900" y="76199"/>
              <a:ext cx="1" cy="5981702"/>
            </a:xfrm>
            <a:prstGeom prst="line">
              <a:avLst/>
            </a:prstGeom>
            <a:noFill/>
            <a:ln w="3175" cap="flat">
              <a:solidFill>
                <a:srgbClr val="D1C9A7">
                  <a:alpha val="85000"/>
                </a:srgbClr>
              </a:solidFill>
              <a:prstDash val="solid"/>
              <a:miter lim="400000"/>
            </a:ln>
            <a:effectLst>
              <a:outerShdw sx="100000" sy="100000" kx="0" ky="0" algn="b" rotWithShape="0" blurRad="0" dist="0" dir="0">
                <a:srgbClr val="D1C9A7">
                  <a:alpha val="42500"/>
                </a:srgbClr>
              </a:outerShdw>
            </a:effectLst>
          </p:spPr>
          <p:txBody>
            <a:bodyPr wrap="square" lIns="45718" tIns="45718" rIns="45718" bIns="45718" numCol="1" anchor="t">
              <a:noAutofit/>
            </a:bodyPr>
            <a:lstStyle/>
            <a:p>
              <a:pPr/>
            </a:p>
          </p:txBody>
        </p:sp>
      </p:grpSp>
      <p:sp>
        <p:nvSpPr>
          <p:cNvPr id="228" name="Image"/>
          <p:cNvSpPr/>
          <p:nvPr>
            <p:ph type="pic" sz="half" idx="13"/>
          </p:nvPr>
        </p:nvSpPr>
        <p:spPr>
          <a:xfrm>
            <a:off x="4864100" y="1485900"/>
            <a:ext cx="3430578" cy="3886200"/>
          </a:xfrm>
          <a:prstGeom prst="rect">
            <a:avLst/>
          </a:prstGeom>
        </p:spPr>
        <p:txBody>
          <a:bodyPr lIns="91439" rIns="91439" anchor="t">
            <a:noAutofit/>
          </a:bodyPr>
          <a:lstStyle/>
          <a:p>
            <a:pPr/>
          </a:p>
        </p:txBody>
      </p:sp>
      <p:sp>
        <p:nvSpPr>
          <p:cNvPr id="229" name="Title Text"/>
          <p:cNvSpPr txBox="1"/>
          <p:nvPr>
            <p:ph type="title"/>
          </p:nvPr>
        </p:nvSpPr>
        <p:spPr>
          <a:xfrm>
            <a:off x="800098" y="2146300"/>
            <a:ext cx="3594103" cy="1651001"/>
          </a:xfrm>
          <a:prstGeom prst="rect">
            <a:avLst/>
          </a:prstGeom>
        </p:spPr>
        <p:txBody>
          <a:bodyPr lIns="50800" tIns="50800" rIns="50800" bIns="50800"/>
          <a:lstStyle>
            <a:lvl1pPr algn="ctr" defTabSz="406400">
              <a:lnSpc>
                <a:spcPct val="90000"/>
              </a:lnSpc>
              <a:defRPr cap="all" sz="4800">
                <a:solidFill>
                  <a:srgbClr val="AF6D51"/>
                </a:solidFill>
                <a:latin typeface="Baskerville"/>
                <a:ea typeface="Baskerville"/>
                <a:cs typeface="Baskerville"/>
                <a:sym typeface="Baskerville"/>
              </a:defRPr>
            </a:lvl1pPr>
          </a:lstStyle>
          <a:p>
            <a:pPr>
              <a:defRPr>
                <a:effectLst/>
              </a:defRPr>
            </a:pPr>
            <a:r>
              <a:t>Title Text</a:t>
            </a:r>
          </a:p>
        </p:txBody>
      </p:sp>
      <p:sp>
        <p:nvSpPr>
          <p:cNvPr id="230" name="Body Level One…"/>
          <p:cNvSpPr txBox="1"/>
          <p:nvPr>
            <p:ph type="body" sz="quarter" idx="1"/>
          </p:nvPr>
        </p:nvSpPr>
        <p:spPr>
          <a:xfrm>
            <a:off x="800098" y="3797300"/>
            <a:ext cx="3594103" cy="1003300"/>
          </a:xfrm>
          <a:prstGeom prst="rect">
            <a:avLst/>
          </a:prstGeom>
        </p:spPr>
        <p:txBody>
          <a:bodyPr lIns="50800" tIns="50800" rIns="50800" bIns="50800" anchor="t"/>
          <a:lstStyle>
            <a:lvl1pPr marL="0" indent="0" algn="ctr" defTabSz="406400">
              <a:spcBef>
                <a:spcPts val="0"/>
              </a:spcBef>
              <a:buSzTx/>
              <a:buNone/>
              <a:defRPr sz="2200">
                <a:solidFill>
                  <a:srgbClr val="7B5E2F"/>
                </a:solidFill>
                <a:latin typeface="Baskerville"/>
                <a:ea typeface="Baskerville"/>
                <a:cs typeface="Baskerville"/>
                <a:sym typeface="Baskerville"/>
              </a:defRPr>
            </a:lvl1pPr>
            <a:lvl2pPr marL="0" indent="0" algn="ctr" defTabSz="406400">
              <a:spcBef>
                <a:spcPts val="0"/>
              </a:spcBef>
              <a:buSzTx/>
              <a:buNone/>
              <a:defRPr sz="2200">
                <a:solidFill>
                  <a:srgbClr val="7B5E2F"/>
                </a:solidFill>
                <a:latin typeface="Baskerville"/>
                <a:ea typeface="Baskerville"/>
                <a:cs typeface="Baskerville"/>
                <a:sym typeface="Baskerville"/>
              </a:defRPr>
            </a:lvl2pPr>
            <a:lvl3pPr marL="0" indent="0" algn="ctr" defTabSz="406400">
              <a:spcBef>
                <a:spcPts val="0"/>
              </a:spcBef>
              <a:buSzTx/>
              <a:buNone/>
              <a:defRPr sz="2200">
                <a:solidFill>
                  <a:srgbClr val="7B5E2F"/>
                </a:solidFill>
                <a:latin typeface="Baskerville"/>
                <a:ea typeface="Baskerville"/>
                <a:cs typeface="Baskerville"/>
                <a:sym typeface="Baskerville"/>
              </a:defRPr>
            </a:lvl3pPr>
            <a:lvl4pPr marL="0" indent="0" algn="ctr" defTabSz="406400">
              <a:spcBef>
                <a:spcPts val="0"/>
              </a:spcBef>
              <a:buSzTx/>
              <a:buNone/>
              <a:defRPr sz="2200">
                <a:solidFill>
                  <a:srgbClr val="7B5E2F"/>
                </a:solidFill>
                <a:latin typeface="Baskerville"/>
                <a:ea typeface="Baskerville"/>
                <a:cs typeface="Baskerville"/>
                <a:sym typeface="Baskerville"/>
              </a:defRPr>
            </a:lvl4pPr>
            <a:lvl5pPr marL="0" indent="0" algn="ctr" defTabSz="406400">
              <a:spcBef>
                <a:spcPts val="0"/>
              </a:spcBef>
              <a:buSzTx/>
              <a:buNone/>
              <a:defRPr sz="2200">
                <a:solidFill>
                  <a:srgbClr val="7B5E2F"/>
                </a:solidFill>
                <a:latin typeface="Baskerville"/>
                <a:ea typeface="Baskerville"/>
                <a:cs typeface="Baskerville"/>
                <a:sym typeface="Baskerville"/>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231" name="Slide Number"/>
          <p:cNvSpPr txBox="1"/>
          <p:nvPr>
            <p:ph type="sldNum" sz="quarter" idx="2"/>
          </p:nvPr>
        </p:nvSpPr>
        <p:spPr>
          <a:xfrm>
            <a:off x="4464050" y="6299200"/>
            <a:ext cx="215901" cy="215900"/>
          </a:xfrm>
          <a:prstGeom prst="rect">
            <a:avLst/>
          </a:prstGeom>
          <a:gradFill>
            <a:gsLst>
              <a:gs pos="0">
                <a:srgbClr val="F1ECD6"/>
              </a:gs>
              <a:gs pos="100000">
                <a:srgbClr val="F1E6BD"/>
              </a:gs>
            </a:gsLst>
            <a:lin ang="5400000"/>
          </a:gradFill>
        </p:spPr>
        <p:txBody>
          <a:bodyPr wrap="square" lIns="50800" tIns="50800" rIns="50800" bIns="50800" anchor="t"/>
          <a:lstStyle>
            <a:lvl1pPr algn="ctr" defTabSz="406400">
              <a:defRPr sz="800">
                <a:solidFill>
                  <a:srgbClr val="63482A"/>
                </a:solidFill>
                <a:latin typeface="Baskerville SemiBold"/>
                <a:ea typeface="Baskerville SemiBold"/>
                <a:cs typeface="Baskerville SemiBold"/>
                <a:sym typeface="Baskerville SemiBold"/>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2.xml><?xml version="1.0" encoding="utf-8"?>
<p:sldLayout xmlns:a="http://schemas.openxmlformats.org/drawingml/2006/main" xmlns:r="http://schemas.openxmlformats.org/officeDocument/2006/relationships" xmlns:p="http://schemas.openxmlformats.org/presentationml/2006/main" type="tx" showMasterSp="0" showMasterPhAnim="1">
  <p:cSld name="Photo - Vertical">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38" name="Image"/>
          <p:cNvSpPr/>
          <p:nvPr>
            <p:ph type="pic" sz="half" idx="13"/>
          </p:nvPr>
        </p:nvSpPr>
        <p:spPr>
          <a:xfrm>
            <a:off x="5375671" y="1214436"/>
            <a:ext cx="3286129" cy="4348761"/>
          </a:xfrm>
          <a:prstGeom prst="rect">
            <a:avLst/>
          </a:prstGeom>
        </p:spPr>
        <p:txBody>
          <a:bodyPr lIns="91439" rIns="91439" anchor="t">
            <a:noAutofit/>
          </a:bodyPr>
          <a:lstStyle/>
          <a:p>
            <a:pPr/>
          </a:p>
        </p:txBody>
      </p:sp>
      <p:sp>
        <p:nvSpPr>
          <p:cNvPr id="239" name="Title Text"/>
          <p:cNvSpPr txBox="1"/>
          <p:nvPr>
            <p:ph type="title"/>
          </p:nvPr>
        </p:nvSpPr>
        <p:spPr>
          <a:xfrm>
            <a:off x="214310" y="1250154"/>
            <a:ext cx="5152434" cy="2348511"/>
          </a:xfrm>
          <a:prstGeom prst="rect">
            <a:avLst/>
          </a:prstGeom>
          <a:effectLst>
            <a:outerShdw sx="100000" sy="100000" kx="0" ky="0" algn="b" rotWithShape="0" blurRad="0" dist="0" dir="5400000">
              <a:srgbClr val="FFFFFF"/>
            </a:outerShdw>
          </a:effectLst>
        </p:spPr>
        <p:txBody>
          <a:bodyPr lIns="35717" tIns="35717" rIns="35717" bIns="35717"/>
          <a:lstStyle>
            <a:lvl1pPr algn="ctr" defTabSz="410764">
              <a:lnSpc>
                <a:spcPct val="90000"/>
              </a:lnSpc>
              <a:defRPr cap="all" spc="190" sz="3800">
                <a:solidFill>
                  <a:srgbClr val="4F5C3F">
                    <a:alpha val="69000"/>
                  </a:srgbClr>
                </a:solidFill>
                <a:effectLst>
                  <a:outerShdw sx="100000" sy="100000" kx="0" ky="0" algn="b" rotWithShape="0" blurRad="25400" dist="12700" dir="16200000">
                    <a:srgbClr val="3A3A3A">
                      <a:alpha val="35000"/>
                    </a:srgbClr>
                  </a:outerShdw>
                </a:effectLst>
                <a:latin typeface="Georgia"/>
                <a:ea typeface="Georgia"/>
                <a:cs typeface="Georgia"/>
                <a:sym typeface="Georgia"/>
              </a:defRPr>
            </a:lvl1pPr>
          </a:lstStyle>
          <a:p>
            <a:pPr/>
            <a:r>
              <a:t>Title Text</a:t>
            </a:r>
          </a:p>
        </p:txBody>
      </p:sp>
      <p:sp>
        <p:nvSpPr>
          <p:cNvPr id="240" name="Body Level One…"/>
          <p:cNvSpPr txBox="1"/>
          <p:nvPr>
            <p:ph type="body" sz="quarter" idx="1"/>
          </p:nvPr>
        </p:nvSpPr>
        <p:spPr>
          <a:xfrm>
            <a:off x="214310" y="3634382"/>
            <a:ext cx="5152434" cy="1928816"/>
          </a:xfrm>
          <a:prstGeom prst="rect">
            <a:avLst/>
          </a:prstGeom>
        </p:spPr>
        <p:txBody>
          <a:bodyPr lIns="35717" tIns="35717" rIns="35717" bIns="35717" anchor="t"/>
          <a:lstStyle>
            <a:lvl1pPr marL="0" indent="0" algn="ctr" defTabSz="410764">
              <a:lnSpc>
                <a:spcPct val="120000"/>
              </a:lnSpc>
              <a:spcBef>
                <a:spcPts val="0"/>
              </a:spcBef>
              <a:buSzTx/>
              <a:buNone/>
              <a:defRPr i="1" sz="1600">
                <a:solidFill>
                  <a:srgbClr val="4F5C3F"/>
                </a:solidFill>
                <a:effectLst>
                  <a:outerShdw sx="100000" sy="100000" kx="0" ky="0" algn="b" rotWithShape="0" blurRad="25400" dist="12700" dir="0">
                    <a:srgbClr val="FFFFFF">
                      <a:alpha val="45000"/>
                    </a:srgbClr>
                  </a:outerShdw>
                </a:effectLst>
                <a:latin typeface="Georgia"/>
                <a:ea typeface="Georgia"/>
                <a:cs typeface="Georgia"/>
                <a:sym typeface="Georgia"/>
              </a:defRPr>
            </a:lvl1pPr>
            <a:lvl2pPr marL="0" indent="0" algn="ctr" defTabSz="410764">
              <a:lnSpc>
                <a:spcPct val="120000"/>
              </a:lnSpc>
              <a:spcBef>
                <a:spcPts val="0"/>
              </a:spcBef>
              <a:buSzTx/>
              <a:buNone/>
              <a:defRPr i="1" sz="1600">
                <a:solidFill>
                  <a:srgbClr val="4F5C3F"/>
                </a:solidFill>
                <a:effectLst>
                  <a:outerShdw sx="100000" sy="100000" kx="0" ky="0" algn="b" rotWithShape="0" blurRad="25400" dist="12700" dir="0">
                    <a:srgbClr val="FFFFFF">
                      <a:alpha val="45000"/>
                    </a:srgbClr>
                  </a:outerShdw>
                </a:effectLst>
                <a:latin typeface="Georgia"/>
                <a:ea typeface="Georgia"/>
                <a:cs typeface="Georgia"/>
                <a:sym typeface="Georgia"/>
              </a:defRPr>
            </a:lvl2pPr>
            <a:lvl3pPr marL="0" indent="0" algn="ctr" defTabSz="410764">
              <a:lnSpc>
                <a:spcPct val="120000"/>
              </a:lnSpc>
              <a:spcBef>
                <a:spcPts val="0"/>
              </a:spcBef>
              <a:buSzTx/>
              <a:buNone/>
              <a:defRPr i="1" sz="1600">
                <a:solidFill>
                  <a:srgbClr val="4F5C3F"/>
                </a:solidFill>
                <a:effectLst>
                  <a:outerShdw sx="100000" sy="100000" kx="0" ky="0" algn="b" rotWithShape="0" blurRad="25400" dist="12700" dir="0">
                    <a:srgbClr val="FFFFFF">
                      <a:alpha val="45000"/>
                    </a:srgbClr>
                  </a:outerShdw>
                </a:effectLst>
                <a:latin typeface="Georgia"/>
                <a:ea typeface="Georgia"/>
                <a:cs typeface="Georgia"/>
                <a:sym typeface="Georgia"/>
              </a:defRPr>
            </a:lvl3pPr>
            <a:lvl4pPr marL="0" indent="0" algn="ctr" defTabSz="410764">
              <a:lnSpc>
                <a:spcPct val="120000"/>
              </a:lnSpc>
              <a:spcBef>
                <a:spcPts val="0"/>
              </a:spcBef>
              <a:buSzTx/>
              <a:buNone/>
              <a:defRPr i="1" sz="1600">
                <a:solidFill>
                  <a:srgbClr val="4F5C3F"/>
                </a:solidFill>
                <a:effectLst>
                  <a:outerShdw sx="100000" sy="100000" kx="0" ky="0" algn="b" rotWithShape="0" blurRad="25400" dist="12700" dir="0">
                    <a:srgbClr val="FFFFFF">
                      <a:alpha val="45000"/>
                    </a:srgbClr>
                  </a:outerShdw>
                </a:effectLst>
                <a:latin typeface="Georgia"/>
                <a:ea typeface="Georgia"/>
                <a:cs typeface="Georgia"/>
                <a:sym typeface="Georgia"/>
              </a:defRPr>
            </a:lvl4pPr>
            <a:lvl5pPr marL="0" indent="0" algn="ctr" defTabSz="410764">
              <a:lnSpc>
                <a:spcPct val="120000"/>
              </a:lnSpc>
              <a:spcBef>
                <a:spcPts val="0"/>
              </a:spcBef>
              <a:buSzTx/>
              <a:buNone/>
              <a:defRPr i="1" sz="1600">
                <a:solidFill>
                  <a:srgbClr val="4F5C3F"/>
                </a:solidFill>
                <a:effectLst>
                  <a:outerShdw sx="100000" sy="100000" kx="0" ky="0" algn="b" rotWithShape="0" blurRad="25400" dist="12700" dir="0">
                    <a:srgbClr val="FFFFFF">
                      <a:alpha val="45000"/>
                    </a:srgbClr>
                  </a:outerShdw>
                </a:effectLst>
                <a:latin typeface="Georgia"/>
                <a:ea typeface="Georgia"/>
                <a:cs typeface="Georgia"/>
                <a:sym typeface="Georgia"/>
              </a:defRPr>
            </a:lvl5pPr>
          </a:lstStyle>
          <a:p>
            <a:pPr/>
            <a:r>
              <a:t>Body Level One</a:t>
            </a:r>
          </a:p>
          <a:p>
            <a:pPr lvl="1"/>
            <a:r>
              <a:t>Body Level Two</a:t>
            </a:r>
          </a:p>
          <a:p>
            <a:pPr lvl="2"/>
            <a:r>
              <a:t>Body Level Three</a:t>
            </a:r>
          </a:p>
          <a:p>
            <a:pPr lvl="3"/>
            <a:r>
              <a:t>Body Level Four</a:t>
            </a:r>
          </a:p>
          <a:p>
            <a:pPr lvl="4"/>
            <a:r>
              <a:t>Body Level Five</a:t>
            </a:r>
          </a:p>
        </p:txBody>
      </p:sp>
      <p:sp>
        <p:nvSpPr>
          <p:cNvPr id="241" name="Slide Number"/>
          <p:cNvSpPr txBox="1"/>
          <p:nvPr>
            <p:ph type="sldNum" sz="quarter" idx="2"/>
          </p:nvPr>
        </p:nvSpPr>
        <p:spPr>
          <a:xfrm>
            <a:off x="4483597" y="6322217"/>
            <a:ext cx="185737" cy="211137"/>
          </a:xfrm>
          <a:prstGeom prst="rect">
            <a:avLst/>
          </a:prstGeom>
          <a:effectLst>
            <a:outerShdw sx="100000" sy="100000" kx="0" ky="0" algn="b" rotWithShape="0" blurRad="0" dist="0" dir="5400000">
              <a:srgbClr val="FFFFFF">
                <a:alpha val="20000"/>
              </a:srgbClr>
            </a:outerShdw>
          </a:effectLst>
        </p:spPr>
        <p:txBody>
          <a:bodyPr lIns="35717" tIns="35717" rIns="35717" bIns="35717" anchor="t"/>
          <a:lstStyle>
            <a:lvl1pPr algn="ctr" defTabSz="410764">
              <a:defRPr sz="800">
                <a:solidFill>
                  <a:srgbClr val="4F5C3F"/>
                </a:solidFill>
                <a:latin typeface="Palatino"/>
                <a:ea typeface="Palatino"/>
                <a:cs typeface="Palatino"/>
                <a:sym typeface="Palatino"/>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3.xml><?xml version="1.0" encoding="utf-8"?>
<p:sldLayout xmlns:a="http://schemas.openxmlformats.org/drawingml/2006/main" xmlns:r="http://schemas.openxmlformats.org/officeDocument/2006/relationships" xmlns:p="http://schemas.openxmlformats.org/presentationml/2006/main" type="tx" showMasterSp="0"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48" name="Title Text"/>
          <p:cNvSpPr txBox="1"/>
          <p:nvPr>
            <p:ph type="title"/>
          </p:nvPr>
        </p:nvSpPr>
        <p:spPr>
          <a:xfrm>
            <a:off x="580429" y="35717"/>
            <a:ext cx="7983143" cy="1428752"/>
          </a:xfrm>
          <a:prstGeom prst="rect">
            <a:avLst/>
          </a:prstGeom>
        </p:spPr>
        <p:txBody>
          <a:bodyPr lIns="35717" tIns="35717" rIns="35717" bIns="35717" anchor="ctr"/>
          <a:lstStyle>
            <a:lvl1pPr algn="ctr" defTabSz="410764">
              <a:lnSpc>
                <a:spcPct val="90000"/>
              </a:lnSpc>
              <a:defRPr cap="all" spc="220" sz="4400">
                <a:solidFill>
                  <a:srgbClr val="FBF9E6"/>
                </a:solidFill>
                <a:effectLst>
                  <a:outerShdw sx="100000" sy="100000" kx="0" ky="0" algn="b" rotWithShape="0" blurRad="25400" dist="25400" dir="16200000">
                    <a:srgbClr val="3A3A3A">
                      <a:alpha val="70000"/>
                    </a:srgbClr>
                  </a:outerShdw>
                </a:effectLst>
                <a:latin typeface="Georgia"/>
                <a:ea typeface="Georgia"/>
                <a:cs typeface="Georgia"/>
                <a:sym typeface="Georgia"/>
              </a:defRPr>
            </a:lvl1pPr>
          </a:lstStyle>
          <a:p>
            <a:pPr/>
            <a:r>
              <a:t>Title Text</a:t>
            </a:r>
          </a:p>
        </p:txBody>
      </p:sp>
      <p:sp>
        <p:nvSpPr>
          <p:cNvPr id="249" name="Body Level One…"/>
          <p:cNvSpPr txBox="1"/>
          <p:nvPr>
            <p:ph type="body" idx="1"/>
          </p:nvPr>
        </p:nvSpPr>
        <p:spPr>
          <a:xfrm>
            <a:off x="580429" y="1902023"/>
            <a:ext cx="7983143" cy="4375549"/>
          </a:xfrm>
          <a:prstGeom prst="rect">
            <a:avLst/>
          </a:prstGeom>
        </p:spPr>
        <p:txBody>
          <a:bodyPr lIns="35717" tIns="35717" rIns="35717" bIns="35717"/>
          <a:lstStyle>
            <a:lvl1pPr marL="287866" indent="-287866" defTabSz="410764">
              <a:lnSpc>
                <a:spcPct val="120000"/>
              </a:lnSpc>
              <a:spcBef>
                <a:spcPts val="3600"/>
              </a:spcBef>
              <a:buSzPct val="35000"/>
              <a:buBlip>
                <a:blip r:embed="rId3"/>
              </a:buBlip>
              <a:defRPr sz="2400">
                <a:solidFill>
                  <a:srgbClr val="4F5C3F"/>
                </a:solidFill>
                <a:effectLst>
                  <a:outerShdw sx="100000" sy="100000" kx="0" ky="0" algn="b" rotWithShape="0" blurRad="25400" dist="12700" dir="0">
                    <a:srgbClr val="FFFFFF">
                      <a:alpha val="45000"/>
                    </a:srgbClr>
                  </a:outerShdw>
                </a:effectLst>
                <a:latin typeface="Georgia"/>
                <a:ea typeface="Georgia"/>
                <a:cs typeface="Georgia"/>
                <a:sym typeface="Georgia"/>
              </a:defRPr>
            </a:lvl1pPr>
            <a:lvl2pPr marL="719666" indent="-287866" defTabSz="410764">
              <a:lnSpc>
                <a:spcPct val="120000"/>
              </a:lnSpc>
              <a:spcBef>
                <a:spcPts val="3600"/>
              </a:spcBef>
              <a:buSzPct val="35000"/>
              <a:buBlip>
                <a:blip r:embed="rId3"/>
              </a:buBlip>
              <a:defRPr sz="2400">
                <a:solidFill>
                  <a:srgbClr val="4F5C3F"/>
                </a:solidFill>
                <a:effectLst>
                  <a:outerShdw sx="100000" sy="100000" kx="0" ky="0" algn="b" rotWithShape="0" blurRad="25400" dist="12700" dir="0">
                    <a:srgbClr val="FFFFFF">
                      <a:alpha val="45000"/>
                    </a:srgbClr>
                  </a:outerShdw>
                </a:effectLst>
                <a:latin typeface="Georgia"/>
                <a:ea typeface="Georgia"/>
                <a:cs typeface="Georgia"/>
                <a:sym typeface="Georgia"/>
              </a:defRPr>
            </a:lvl2pPr>
            <a:lvl3pPr marL="1151465" indent="-287865" defTabSz="410764">
              <a:lnSpc>
                <a:spcPct val="120000"/>
              </a:lnSpc>
              <a:spcBef>
                <a:spcPts val="3600"/>
              </a:spcBef>
              <a:buSzPct val="35000"/>
              <a:buBlip>
                <a:blip r:embed="rId3"/>
              </a:buBlip>
              <a:defRPr sz="2400">
                <a:solidFill>
                  <a:srgbClr val="4F5C3F"/>
                </a:solidFill>
                <a:effectLst>
                  <a:outerShdw sx="100000" sy="100000" kx="0" ky="0" algn="b" rotWithShape="0" blurRad="25400" dist="12700" dir="0">
                    <a:srgbClr val="FFFFFF">
                      <a:alpha val="45000"/>
                    </a:srgbClr>
                  </a:outerShdw>
                </a:effectLst>
                <a:latin typeface="Georgia"/>
                <a:ea typeface="Georgia"/>
                <a:cs typeface="Georgia"/>
                <a:sym typeface="Georgia"/>
              </a:defRPr>
            </a:lvl3pPr>
            <a:lvl4pPr marL="1583265" indent="-287865" defTabSz="410764">
              <a:lnSpc>
                <a:spcPct val="120000"/>
              </a:lnSpc>
              <a:spcBef>
                <a:spcPts val="3600"/>
              </a:spcBef>
              <a:buSzPct val="35000"/>
              <a:buBlip>
                <a:blip r:embed="rId3"/>
              </a:buBlip>
              <a:defRPr sz="2400">
                <a:solidFill>
                  <a:srgbClr val="4F5C3F"/>
                </a:solidFill>
                <a:effectLst>
                  <a:outerShdw sx="100000" sy="100000" kx="0" ky="0" algn="b" rotWithShape="0" blurRad="25400" dist="12700" dir="0">
                    <a:srgbClr val="FFFFFF">
                      <a:alpha val="45000"/>
                    </a:srgbClr>
                  </a:outerShdw>
                </a:effectLst>
                <a:latin typeface="Georgia"/>
                <a:ea typeface="Georgia"/>
                <a:cs typeface="Georgia"/>
                <a:sym typeface="Georgia"/>
              </a:defRPr>
            </a:lvl4pPr>
            <a:lvl5pPr marL="2015065" indent="-287865" defTabSz="410764">
              <a:lnSpc>
                <a:spcPct val="120000"/>
              </a:lnSpc>
              <a:spcBef>
                <a:spcPts val="3600"/>
              </a:spcBef>
              <a:buSzPct val="35000"/>
              <a:buBlip>
                <a:blip r:embed="rId3"/>
              </a:buBlip>
              <a:defRPr sz="2400">
                <a:solidFill>
                  <a:srgbClr val="4F5C3F"/>
                </a:solidFill>
                <a:effectLst>
                  <a:outerShdw sx="100000" sy="100000" kx="0" ky="0" algn="b" rotWithShape="0" blurRad="25400" dist="12700" dir="0">
                    <a:srgbClr val="FFFFFF">
                      <a:alpha val="45000"/>
                    </a:srgbClr>
                  </a:outerShdw>
                </a:effectLst>
                <a:latin typeface="Georgia"/>
                <a:ea typeface="Georgia"/>
                <a:cs typeface="Georgia"/>
                <a:sym typeface="Georgia"/>
              </a:defRPr>
            </a:lvl5pPr>
          </a:lstStyle>
          <a:p>
            <a:pPr/>
            <a:r>
              <a:t>Body Level One</a:t>
            </a:r>
          </a:p>
          <a:p>
            <a:pPr lvl="1"/>
            <a:r>
              <a:t>Body Level Two</a:t>
            </a:r>
          </a:p>
          <a:p>
            <a:pPr lvl="2"/>
            <a:r>
              <a:t>Body Level Three</a:t>
            </a:r>
          </a:p>
          <a:p>
            <a:pPr lvl="3"/>
            <a:r>
              <a:t>Body Level Four</a:t>
            </a:r>
          </a:p>
          <a:p>
            <a:pPr lvl="4"/>
            <a:r>
              <a:t>Body Level Five</a:t>
            </a:r>
          </a:p>
        </p:txBody>
      </p:sp>
      <p:sp>
        <p:nvSpPr>
          <p:cNvPr id="250" name="Slide Number"/>
          <p:cNvSpPr txBox="1"/>
          <p:nvPr>
            <p:ph type="sldNum" sz="quarter" idx="2"/>
          </p:nvPr>
        </p:nvSpPr>
        <p:spPr>
          <a:xfrm>
            <a:off x="4458196" y="6322217"/>
            <a:ext cx="236537" cy="274637"/>
          </a:xfrm>
          <a:prstGeom prst="rect">
            <a:avLst/>
          </a:prstGeom>
          <a:effectLst>
            <a:outerShdw sx="100000" sy="100000" kx="0" ky="0" algn="b" rotWithShape="0" blurRad="0" dist="0" dir="5400000">
              <a:srgbClr val="FFFFFF">
                <a:alpha val="20000"/>
              </a:srgbClr>
            </a:outerShdw>
          </a:effectLst>
        </p:spPr>
        <p:txBody>
          <a:bodyPr lIns="35717" tIns="35717" rIns="35717" bIns="35717" anchor="t"/>
          <a:lstStyle>
            <a:lvl1pPr algn="ctr" defTabSz="410764">
              <a:defRPr sz="1200">
                <a:solidFill>
                  <a:srgbClr val="4F5C3F"/>
                </a:solidFill>
                <a:latin typeface="Palatino"/>
                <a:ea typeface="Palatino"/>
                <a:cs typeface="Palatino"/>
                <a:sym typeface="Palatino"/>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Section Header">
    <p:spTree>
      <p:nvGrpSpPr>
        <p:cNvPr id="1" name=""/>
        <p:cNvGrpSpPr/>
        <p:nvPr/>
      </p:nvGrpSpPr>
      <p:grpSpPr>
        <a:xfrm>
          <a:off x="0" y="0"/>
          <a:ext cx="0" cy="0"/>
          <a:chOff x="0" y="0"/>
          <a:chExt cx="0" cy="0"/>
        </a:xfrm>
      </p:grpSpPr>
      <p:sp>
        <p:nvSpPr>
          <p:cNvPr id="34" name="TextBox 7"/>
          <p:cNvSpPr txBox="1"/>
          <p:nvPr/>
        </p:nvSpPr>
        <p:spPr>
          <a:xfrm>
            <a:off x="4267200" y="4074497"/>
            <a:ext cx="457200" cy="10160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defRPr sz="6600">
                <a:solidFill>
                  <a:srgbClr val="FFFFFF"/>
                </a:solidFill>
                <a:effectLst>
                  <a:outerShdw sx="100000" sy="100000" kx="0" ky="0" algn="b" rotWithShape="0" blurRad="38100" dist="38100" dir="2700000">
                    <a:srgbClr val="000000">
                      <a:alpha val="43137"/>
                    </a:srgbClr>
                  </a:outerShdw>
                </a:effectLst>
              </a:defRPr>
            </a:lvl1pPr>
          </a:lstStyle>
          <a:p>
            <a:pPr/>
            <a:r>
              <a:t>{</a:t>
            </a:r>
          </a:p>
        </p:txBody>
      </p:sp>
      <p:sp>
        <p:nvSpPr>
          <p:cNvPr id="35" name="Body Level One…"/>
          <p:cNvSpPr txBox="1"/>
          <p:nvPr>
            <p:ph type="body" sz="quarter" idx="1"/>
          </p:nvPr>
        </p:nvSpPr>
        <p:spPr>
          <a:xfrm>
            <a:off x="4572000" y="4267367"/>
            <a:ext cx="3733800" cy="731521"/>
          </a:xfrm>
          <a:prstGeom prst="rect">
            <a:avLst/>
          </a:prstGeom>
        </p:spPr>
        <p:txBody>
          <a:bodyPr/>
          <a:lstStyle>
            <a:lvl1pPr marL="0" indent="0">
              <a:spcBef>
                <a:spcPts val="400"/>
              </a:spcBef>
              <a:buSzTx/>
              <a:buNone/>
              <a:defRPr sz="1800"/>
            </a:lvl1pPr>
            <a:lvl2pPr marL="0" indent="457200">
              <a:spcBef>
                <a:spcPts val="400"/>
              </a:spcBef>
              <a:buSzTx/>
              <a:buNone/>
              <a:defRPr sz="1800"/>
            </a:lvl2pPr>
            <a:lvl3pPr marL="0" indent="914400">
              <a:spcBef>
                <a:spcPts val="400"/>
              </a:spcBef>
              <a:buSzTx/>
              <a:buNone/>
              <a:defRPr sz="1800"/>
            </a:lvl3pPr>
            <a:lvl4pPr marL="0" indent="1371600">
              <a:spcBef>
                <a:spcPts val="400"/>
              </a:spcBef>
              <a:buSzTx/>
              <a:buNone/>
              <a:defRPr sz="1800"/>
            </a:lvl4pPr>
            <a:lvl5pPr marL="0" indent="1828800">
              <a:spcBef>
                <a:spcPts val="400"/>
              </a:spcBef>
              <a:buSzTx/>
              <a:buNone/>
              <a:defRPr sz="1800"/>
            </a:lvl5pPr>
          </a:lstStyle>
          <a:p>
            <a:pPr/>
            <a:r>
              <a:t>Body Level One</a:t>
            </a:r>
          </a:p>
          <a:p>
            <a:pPr lvl="1"/>
            <a:r>
              <a:t>Body Level Two</a:t>
            </a:r>
          </a:p>
          <a:p>
            <a:pPr lvl="2"/>
            <a:r>
              <a:t>Body Level Three</a:t>
            </a:r>
          </a:p>
          <a:p>
            <a:pPr lvl="3"/>
            <a:r>
              <a:t>Body Level Four</a:t>
            </a:r>
          </a:p>
          <a:p>
            <a:pPr lvl="4"/>
            <a:r>
              <a:t>Body Level Five</a:t>
            </a:r>
          </a:p>
        </p:txBody>
      </p:sp>
      <p:sp>
        <p:nvSpPr>
          <p:cNvPr id="36" name="Title Text"/>
          <p:cNvSpPr txBox="1"/>
          <p:nvPr>
            <p:ph type="title"/>
          </p:nvPr>
        </p:nvSpPr>
        <p:spPr>
          <a:xfrm>
            <a:off x="2286000" y="1905000"/>
            <a:ext cx="6035041" cy="2350008"/>
          </a:xfrm>
          <a:prstGeom prst="rect">
            <a:avLst/>
          </a:prstGeom>
        </p:spPr>
        <p:txBody>
          <a:bodyPr/>
          <a:lstStyle>
            <a:lvl1pPr>
              <a:defRPr sz="5400"/>
            </a:lvl1pPr>
          </a:lstStyle>
          <a:p>
            <a:pPr/>
            <a:r>
              <a:t>Title Text</a:t>
            </a:r>
          </a:p>
        </p:txBody>
      </p:sp>
      <p:sp>
        <p:nvSpPr>
          <p:cNvPr id="3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Two Content">
    <p:spTree>
      <p:nvGrpSpPr>
        <p:cNvPr id="1" name=""/>
        <p:cNvGrpSpPr/>
        <p:nvPr/>
      </p:nvGrpSpPr>
      <p:grpSpPr>
        <a:xfrm>
          <a:off x="0" y="0"/>
          <a:ext cx="0" cy="0"/>
          <a:chOff x="0" y="0"/>
          <a:chExt cx="0" cy="0"/>
        </a:xfrm>
      </p:grpSpPr>
      <p:sp>
        <p:nvSpPr>
          <p:cNvPr id="44" name="Title Text"/>
          <p:cNvSpPr txBox="1"/>
          <p:nvPr>
            <p:ph type="title"/>
          </p:nvPr>
        </p:nvSpPr>
        <p:spPr>
          <a:prstGeom prst="rect">
            <a:avLst/>
          </a:prstGeom>
        </p:spPr>
        <p:txBody>
          <a:bodyPr/>
          <a:lstStyle/>
          <a:p>
            <a:pPr/>
            <a:r>
              <a:t>Title Text</a:t>
            </a:r>
          </a:p>
        </p:txBody>
      </p:sp>
      <p:sp>
        <p:nvSpPr>
          <p:cNvPr id="45" name="Body Level One…"/>
          <p:cNvSpPr txBox="1"/>
          <p:nvPr>
            <p:ph type="body" sz="quarter" idx="1"/>
          </p:nvPr>
        </p:nvSpPr>
        <p:spPr>
          <a:xfrm>
            <a:off x="1344167" y="658368"/>
            <a:ext cx="3273554" cy="3429001"/>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4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Comparison">
    <p:spTree>
      <p:nvGrpSpPr>
        <p:cNvPr id="1" name=""/>
        <p:cNvGrpSpPr/>
        <p:nvPr/>
      </p:nvGrpSpPr>
      <p:grpSpPr>
        <a:xfrm>
          <a:off x="0" y="0"/>
          <a:ext cx="0" cy="0"/>
          <a:chOff x="0" y="0"/>
          <a:chExt cx="0" cy="0"/>
        </a:xfrm>
      </p:grpSpPr>
      <p:sp>
        <p:nvSpPr>
          <p:cNvPr id="53" name="Body Level One…"/>
          <p:cNvSpPr txBox="1"/>
          <p:nvPr>
            <p:ph type="body" sz="quarter" idx="1"/>
          </p:nvPr>
        </p:nvSpPr>
        <p:spPr>
          <a:xfrm>
            <a:off x="1341119" y="661976"/>
            <a:ext cx="3273554" cy="639763"/>
          </a:xfrm>
          <a:prstGeom prst="rect">
            <a:avLst/>
          </a:prstGeom>
        </p:spPr>
        <p:txBody>
          <a:bodyPr/>
          <a:lstStyle>
            <a:lvl1pPr marL="0" indent="0">
              <a:buSzTx/>
              <a:buNone/>
              <a:defRPr sz="2200"/>
            </a:lvl1pPr>
            <a:lvl2pPr marL="0" indent="457200">
              <a:buSzTx/>
              <a:buNone/>
              <a:defRPr sz="2200"/>
            </a:lvl2pPr>
            <a:lvl3pPr marL="0" indent="914400">
              <a:buSzTx/>
              <a:buNone/>
              <a:defRPr sz="2200"/>
            </a:lvl3pPr>
            <a:lvl4pPr marL="0" indent="1371600">
              <a:buSzTx/>
              <a:buNone/>
              <a:defRPr sz="2200"/>
            </a:lvl4pPr>
            <a:lvl5pPr marL="0" indent="1828800">
              <a:buSzTx/>
              <a:buNone/>
              <a:defRPr sz="2200"/>
            </a:lvl5pPr>
          </a:lstStyle>
          <a:p>
            <a:pPr/>
            <a:r>
              <a:t>Body Level One</a:t>
            </a:r>
          </a:p>
          <a:p>
            <a:pPr lvl="1"/>
            <a:r>
              <a:t>Body Level Two</a:t>
            </a:r>
          </a:p>
          <a:p>
            <a:pPr lvl="2"/>
            <a:r>
              <a:t>Body Level Three</a:t>
            </a:r>
          </a:p>
          <a:p>
            <a:pPr lvl="3"/>
            <a:r>
              <a:t>Body Level Four</a:t>
            </a:r>
          </a:p>
          <a:p>
            <a:pPr lvl="4"/>
            <a:r>
              <a:t>Body Level Five</a:t>
            </a:r>
          </a:p>
        </p:txBody>
      </p:sp>
      <p:sp>
        <p:nvSpPr>
          <p:cNvPr id="54" name="Text Placeholder 4"/>
          <p:cNvSpPr/>
          <p:nvPr>
            <p:ph type="body" sz="quarter" idx="13"/>
          </p:nvPr>
        </p:nvSpPr>
        <p:spPr>
          <a:xfrm>
            <a:off x="5029200" y="661976"/>
            <a:ext cx="3273553" cy="639763"/>
          </a:xfrm>
          <a:prstGeom prst="rect">
            <a:avLst/>
          </a:prstGeom>
        </p:spPr>
        <p:txBody>
          <a:bodyPr/>
          <a:lstStyle/>
          <a:p>
            <a:pPr marL="0" indent="0">
              <a:buSzTx/>
              <a:buNone/>
              <a:defRPr sz="2200"/>
            </a:pPr>
          </a:p>
        </p:txBody>
      </p:sp>
      <p:sp>
        <p:nvSpPr>
          <p:cNvPr id="55" name="TextBox 12"/>
          <p:cNvSpPr txBox="1"/>
          <p:nvPr/>
        </p:nvSpPr>
        <p:spPr>
          <a:xfrm>
            <a:off x="1056639" y="520191"/>
            <a:ext cx="457201" cy="9144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defRPr sz="6000">
                <a:solidFill>
                  <a:srgbClr val="FFFFFF"/>
                </a:solidFill>
                <a:effectLst>
                  <a:outerShdw sx="100000" sy="100000" kx="0" ky="0" algn="b" rotWithShape="0" blurRad="38100" dist="38100" dir="2700000">
                    <a:srgbClr val="000000">
                      <a:alpha val="43137"/>
                    </a:srgbClr>
                  </a:outerShdw>
                </a:effectLst>
              </a:defRPr>
            </a:lvl1pPr>
          </a:lstStyle>
          <a:p>
            <a:pPr/>
            <a:r>
              <a:t>{</a:t>
            </a:r>
          </a:p>
        </p:txBody>
      </p:sp>
      <p:sp>
        <p:nvSpPr>
          <p:cNvPr id="56" name="TextBox 17"/>
          <p:cNvSpPr txBox="1"/>
          <p:nvPr/>
        </p:nvSpPr>
        <p:spPr>
          <a:xfrm>
            <a:off x="4780279" y="520191"/>
            <a:ext cx="457201" cy="9144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defRPr sz="6000">
                <a:solidFill>
                  <a:srgbClr val="FFFFFF"/>
                </a:solidFill>
                <a:effectLst>
                  <a:outerShdw sx="100000" sy="100000" kx="0" ky="0" algn="b" rotWithShape="0" blurRad="38100" dist="38100" dir="2700000">
                    <a:srgbClr val="000000">
                      <a:alpha val="43137"/>
                    </a:srgbClr>
                  </a:outerShdw>
                </a:effectLst>
              </a:defRPr>
            </a:lvl1pPr>
          </a:lstStyle>
          <a:p>
            <a:pPr/>
            <a:r>
              <a:t>{</a:t>
            </a:r>
          </a:p>
        </p:txBody>
      </p:sp>
      <p:sp>
        <p:nvSpPr>
          <p:cNvPr id="57" name="Title Text"/>
          <p:cNvSpPr txBox="1"/>
          <p:nvPr>
            <p:ph type="title"/>
          </p:nvPr>
        </p:nvSpPr>
        <p:spPr>
          <a:prstGeom prst="rect">
            <a:avLst/>
          </a:prstGeom>
        </p:spPr>
        <p:txBody>
          <a:bodyPr/>
          <a:lstStyle/>
          <a:p>
            <a:pPr/>
            <a:r>
              <a:t>Title Text</a:t>
            </a:r>
          </a:p>
        </p:txBody>
      </p:sp>
      <p:sp>
        <p:nvSpPr>
          <p:cNvPr id="5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Title Only">
    <p:spTree>
      <p:nvGrpSpPr>
        <p:cNvPr id="1" name=""/>
        <p:cNvGrpSpPr/>
        <p:nvPr/>
      </p:nvGrpSpPr>
      <p:grpSpPr>
        <a:xfrm>
          <a:off x="0" y="0"/>
          <a:ext cx="0" cy="0"/>
          <a:chOff x="0" y="0"/>
          <a:chExt cx="0" cy="0"/>
        </a:xfrm>
      </p:grpSpPr>
      <p:sp>
        <p:nvSpPr>
          <p:cNvPr id="65" name="Title Text"/>
          <p:cNvSpPr txBox="1"/>
          <p:nvPr>
            <p:ph type="title"/>
          </p:nvPr>
        </p:nvSpPr>
        <p:spPr>
          <a:prstGeom prst="rect">
            <a:avLst/>
          </a:prstGeom>
        </p:spPr>
        <p:txBody>
          <a:bodyPr/>
          <a:lstStyle/>
          <a:p>
            <a:pPr/>
            <a:r>
              <a:t>Title Text</a:t>
            </a:r>
          </a:p>
        </p:txBody>
      </p:sp>
      <p:sp>
        <p:nvSpPr>
          <p:cNvPr id="6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Blank">
    <p:spTree>
      <p:nvGrpSpPr>
        <p:cNvPr id="1" name=""/>
        <p:cNvGrpSpPr/>
        <p:nvPr/>
      </p:nvGrpSpPr>
      <p:grpSpPr>
        <a:xfrm>
          <a:off x="0" y="0"/>
          <a:ext cx="0" cy="0"/>
          <a:chOff x="0" y="0"/>
          <a:chExt cx="0" cy="0"/>
        </a:xfrm>
      </p:grpSpPr>
      <p:sp>
        <p:nvSpPr>
          <p:cNvPr id="7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Content with Caption">
    <p:spTree>
      <p:nvGrpSpPr>
        <p:cNvPr id="1" name=""/>
        <p:cNvGrpSpPr/>
        <p:nvPr/>
      </p:nvGrpSpPr>
      <p:grpSpPr>
        <a:xfrm>
          <a:off x="0" y="0"/>
          <a:ext cx="0" cy="0"/>
          <a:chOff x="0" y="0"/>
          <a:chExt cx="0" cy="0"/>
        </a:xfrm>
      </p:grpSpPr>
      <p:sp>
        <p:nvSpPr>
          <p:cNvPr id="80" name="TextBox 8"/>
          <p:cNvSpPr txBox="1"/>
          <p:nvPr/>
        </p:nvSpPr>
        <p:spPr>
          <a:xfrm>
            <a:off x="5328920" y="1774587"/>
            <a:ext cx="457201" cy="12192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defRPr sz="8000">
                <a:solidFill>
                  <a:srgbClr val="FFFFFF"/>
                </a:solidFill>
                <a:effectLst>
                  <a:outerShdw sx="100000" sy="100000" kx="0" ky="0" algn="b" rotWithShape="0" blurRad="38100" dist="38100" dir="2700000">
                    <a:srgbClr val="000000">
                      <a:alpha val="43137"/>
                    </a:srgbClr>
                  </a:outerShdw>
                </a:effectLst>
              </a:defRPr>
            </a:lvl1pPr>
          </a:lstStyle>
          <a:p>
            <a:pPr/>
            <a:r>
              <a:t>{</a:t>
            </a:r>
          </a:p>
        </p:txBody>
      </p:sp>
      <p:sp>
        <p:nvSpPr>
          <p:cNvPr id="81" name="Body Level One…"/>
          <p:cNvSpPr txBox="1"/>
          <p:nvPr>
            <p:ph type="body" sz="half" idx="1"/>
          </p:nvPr>
        </p:nvSpPr>
        <p:spPr>
          <a:xfrm>
            <a:off x="838200" y="685801"/>
            <a:ext cx="4343400" cy="3429001"/>
          </a:xfrm>
          <a:prstGeom prst="rect">
            <a:avLst/>
          </a:prstGeom>
        </p:spPr>
        <p:txBody>
          <a:bodyPr/>
          <a:lstStyle>
            <a:lvl1pPr>
              <a:defRPr sz="2400"/>
            </a:lvl1pPr>
            <a:lvl2pPr marL="663355" indent="-279307">
              <a:defRPr sz="2400"/>
            </a:lvl2pPr>
            <a:lvl3pPr marL="1057046" indent="-307238">
              <a:defRPr sz="2400"/>
            </a:lvl3pPr>
            <a:lvl4pPr marL="1456944" indent="-341376">
              <a:defRPr sz="2400"/>
            </a:lvl4pPr>
            <a:lvl5pPr marL="1731264" indent="-341376">
              <a:defRPr sz="2400"/>
            </a:lvl5pPr>
          </a:lstStyle>
          <a:p>
            <a:pPr/>
            <a:r>
              <a:t>Body Level One</a:t>
            </a:r>
          </a:p>
          <a:p>
            <a:pPr lvl="1"/>
            <a:r>
              <a:t>Body Level Two</a:t>
            </a:r>
          </a:p>
          <a:p>
            <a:pPr lvl="2"/>
            <a:r>
              <a:t>Body Level Three</a:t>
            </a:r>
          </a:p>
          <a:p>
            <a:pPr lvl="3"/>
            <a:r>
              <a:t>Body Level Four</a:t>
            </a:r>
          </a:p>
          <a:p>
            <a:pPr lvl="4"/>
            <a:r>
              <a:t>Body Level Five</a:t>
            </a:r>
          </a:p>
        </p:txBody>
      </p:sp>
      <p:sp>
        <p:nvSpPr>
          <p:cNvPr id="82" name="Text Placeholder 3"/>
          <p:cNvSpPr/>
          <p:nvPr>
            <p:ph type="body" sz="quarter" idx="13"/>
          </p:nvPr>
        </p:nvSpPr>
        <p:spPr>
          <a:xfrm>
            <a:off x="5715000" y="685801"/>
            <a:ext cx="2590800" cy="3429001"/>
          </a:xfrm>
          <a:prstGeom prst="rect">
            <a:avLst/>
          </a:prstGeom>
        </p:spPr>
        <p:txBody>
          <a:bodyPr/>
          <a:lstStyle/>
          <a:p>
            <a:pPr marL="0" indent="0">
              <a:spcBef>
                <a:spcPts val="300"/>
              </a:spcBef>
              <a:buSzTx/>
              <a:buNone/>
              <a:defRPr sz="1600"/>
            </a:pPr>
          </a:p>
        </p:txBody>
      </p:sp>
      <p:sp>
        <p:nvSpPr>
          <p:cNvPr id="83" name="Title Text"/>
          <p:cNvSpPr txBox="1"/>
          <p:nvPr>
            <p:ph type="title"/>
          </p:nvPr>
        </p:nvSpPr>
        <p:spPr>
          <a:prstGeom prst="rect">
            <a:avLst/>
          </a:prstGeom>
        </p:spPr>
        <p:txBody>
          <a:bodyPr/>
          <a:lstStyle/>
          <a:p>
            <a:pPr/>
            <a:r>
              <a:t>Title Text</a:t>
            </a:r>
          </a:p>
        </p:txBody>
      </p:sp>
      <p:sp>
        <p:nvSpPr>
          <p:cNvPr id="8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Picture with Caption">
    <p:spTree>
      <p:nvGrpSpPr>
        <p:cNvPr id="1" name=""/>
        <p:cNvGrpSpPr/>
        <p:nvPr/>
      </p:nvGrpSpPr>
      <p:grpSpPr>
        <a:xfrm>
          <a:off x="0" y="0"/>
          <a:ext cx="0" cy="0"/>
          <a:chOff x="0" y="0"/>
          <a:chExt cx="0" cy="0"/>
        </a:xfrm>
      </p:grpSpPr>
      <p:sp>
        <p:nvSpPr>
          <p:cNvPr id="91" name="Picture Placeholder 2"/>
          <p:cNvSpPr/>
          <p:nvPr>
            <p:ph type="pic" sz="half" idx="13"/>
          </p:nvPr>
        </p:nvSpPr>
        <p:spPr>
          <a:xfrm>
            <a:off x="1219200" y="612775"/>
            <a:ext cx="6705600" cy="2546986"/>
          </a:xfrm>
          <a:prstGeom prst="rect">
            <a:avLst/>
          </a:prstGeom>
          <a:effectLst>
            <a:outerShdw sx="100000" sy="100000" kx="0" ky="0" algn="b" rotWithShape="0" blurRad="152400" dist="317500" dir="5400000">
              <a:srgbClr val="000000">
                <a:alpha val="15000"/>
              </a:srgbClr>
            </a:outerShdw>
          </a:effectLst>
        </p:spPr>
        <p:txBody>
          <a:bodyPr lIns="91439" rIns="91439" anchor="t">
            <a:noAutofit/>
          </a:bodyPr>
          <a:lstStyle/>
          <a:p>
            <a:pPr/>
          </a:p>
        </p:txBody>
      </p:sp>
      <p:sp>
        <p:nvSpPr>
          <p:cNvPr id="92" name="Body Level One…"/>
          <p:cNvSpPr txBox="1"/>
          <p:nvPr>
            <p:ph type="body" sz="quarter" idx="1"/>
          </p:nvPr>
        </p:nvSpPr>
        <p:spPr>
          <a:xfrm>
            <a:off x="2743200" y="3453046"/>
            <a:ext cx="5029200" cy="720805"/>
          </a:xfrm>
          <a:prstGeom prst="rect">
            <a:avLst/>
          </a:prstGeom>
        </p:spPr>
        <p:txBody>
          <a:bodyPr/>
          <a:lstStyle>
            <a:lvl1pPr marL="0" indent="0">
              <a:spcBef>
                <a:spcPts val="300"/>
              </a:spcBef>
              <a:buSzTx/>
              <a:buNone/>
              <a:defRPr sz="1600"/>
            </a:lvl1pPr>
            <a:lvl2pPr marL="0" indent="457200">
              <a:spcBef>
                <a:spcPts val="300"/>
              </a:spcBef>
              <a:buSzTx/>
              <a:buNone/>
              <a:defRPr sz="1600"/>
            </a:lvl2pPr>
            <a:lvl3pPr marL="0" indent="914400">
              <a:spcBef>
                <a:spcPts val="300"/>
              </a:spcBef>
              <a:buSzTx/>
              <a:buNone/>
              <a:defRPr sz="1600"/>
            </a:lvl3pPr>
            <a:lvl4pPr marL="0" indent="1371600">
              <a:spcBef>
                <a:spcPts val="300"/>
              </a:spcBef>
              <a:buSzTx/>
              <a:buNone/>
              <a:defRPr sz="1600"/>
            </a:lvl4pPr>
            <a:lvl5pPr marL="0" indent="1828800">
              <a:spcBef>
                <a:spcPts val="300"/>
              </a:spcBef>
              <a:buSzTx/>
              <a:buNone/>
              <a:defRPr sz="1600"/>
            </a:lvl5pPr>
          </a:lstStyle>
          <a:p>
            <a:pPr/>
            <a:r>
              <a:t>Body Level One</a:t>
            </a:r>
          </a:p>
          <a:p>
            <a:pPr lvl="1"/>
            <a:r>
              <a:t>Body Level Two</a:t>
            </a:r>
          </a:p>
          <a:p>
            <a:pPr lvl="2"/>
            <a:r>
              <a:t>Body Level Three</a:t>
            </a:r>
          </a:p>
          <a:p>
            <a:pPr lvl="3"/>
            <a:r>
              <a:t>Body Level Four</a:t>
            </a:r>
          </a:p>
          <a:p>
            <a:pPr lvl="4"/>
            <a:r>
              <a:t>Body Level Five</a:t>
            </a:r>
          </a:p>
        </p:txBody>
      </p:sp>
      <p:sp>
        <p:nvSpPr>
          <p:cNvPr id="93" name="TextBox 8"/>
          <p:cNvSpPr txBox="1"/>
          <p:nvPr/>
        </p:nvSpPr>
        <p:spPr>
          <a:xfrm>
            <a:off x="2435351" y="3331464"/>
            <a:ext cx="457201" cy="9144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defRPr sz="6000">
                <a:solidFill>
                  <a:srgbClr val="FFFFFF"/>
                </a:solidFill>
                <a:effectLst>
                  <a:outerShdw sx="100000" sy="100000" kx="0" ky="0" algn="b" rotWithShape="0" blurRad="38100" dist="38100" dir="2700000">
                    <a:srgbClr val="000000">
                      <a:alpha val="43137"/>
                    </a:srgbClr>
                  </a:outerShdw>
                </a:effectLst>
              </a:defRPr>
            </a:lvl1pPr>
          </a:lstStyle>
          <a:p>
            <a:pPr/>
            <a:r>
              <a:t>{</a:t>
            </a:r>
          </a:p>
        </p:txBody>
      </p:sp>
      <p:sp>
        <p:nvSpPr>
          <p:cNvPr id="94" name="Title Text"/>
          <p:cNvSpPr txBox="1"/>
          <p:nvPr>
            <p:ph type="title"/>
          </p:nvPr>
        </p:nvSpPr>
        <p:spPr>
          <a:prstGeom prst="rect">
            <a:avLst/>
          </a:prstGeom>
        </p:spPr>
        <p:txBody>
          <a:bodyPr/>
          <a:lstStyle/>
          <a:p>
            <a:pPr/>
            <a:r>
              <a:t>Title Text</a:t>
            </a:r>
          </a:p>
        </p:txBody>
      </p:sp>
      <p:sp>
        <p:nvSpPr>
          <p:cNvPr id="9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pn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Relationship Id="rId15" Type="http://schemas.openxmlformats.org/officeDocument/2006/relationships/slideLayout" Target="../slideLayouts/slideLayout13.xml"/><Relationship Id="rId16" Type="http://schemas.openxmlformats.org/officeDocument/2006/relationships/slideLayout" Target="../slideLayouts/slideLayout14.xml"/><Relationship Id="rId17" Type="http://schemas.openxmlformats.org/officeDocument/2006/relationships/slideLayout" Target="../slideLayouts/slideLayout15.xml"/><Relationship Id="rId18" Type="http://schemas.openxmlformats.org/officeDocument/2006/relationships/slideLayout" Target="../slideLayouts/slideLayout16.xml"/><Relationship Id="rId19" Type="http://schemas.openxmlformats.org/officeDocument/2006/relationships/slideLayout" Target="../slideLayouts/slideLayout17.xml"/><Relationship Id="rId20" Type="http://schemas.openxmlformats.org/officeDocument/2006/relationships/slideLayout" Target="../slideLayouts/slideLayout18.xml"/><Relationship Id="rId21" Type="http://schemas.openxmlformats.org/officeDocument/2006/relationships/slideLayout" Target="../slideLayouts/slideLayout19.xml"/><Relationship Id="rId22" Type="http://schemas.openxmlformats.org/officeDocument/2006/relationships/slideLayout" Target="../slideLayouts/slideLayout20.xml"/><Relationship Id="rId23" Type="http://schemas.openxmlformats.org/officeDocument/2006/relationships/slideLayout" Target="../slideLayouts/slideLayout21.xml"/><Relationship Id="rId24" Type="http://schemas.openxmlformats.org/officeDocument/2006/relationships/slideLayout" Target="../slideLayouts/slideLayout22.xml"/><Relationship Id="rId25"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Rectangle 6"/>
          <p:cNvSpPr/>
          <p:nvPr/>
        </p:nvSpPr>
        <p:spPr>
          <a:xfrm>
            <a:off x="0" y="0"/>
            <a:ext cx="9144000" cy="6858000"/>
          </a:xfrm>
          <a:prstGeom prst="rect">
            <a:avLst/>
          </a:prstGeom>
          <a:gradFill>
            <a:gsLst>
              <a:gs pos="0">
                <a:srgbClr val="504652">
                  <a:alpha val="36000"/>
                </a:srgbClr>
              </a:gs>
              <a:gs pos="100000">
                <a:srgbClr val="242852">
                  <a:alpha val="10000"/>
                </a:srgbClr>
              </a:gs>
            </a:gsLst>
            <a:lin ang="5400000"/>
          </a:gradFill>
          <a:ln w="12700">
            <a:miter lim="400000"/>
          </a:ln>
        </p:spPr>
        <p:txBody>
          <a:bodyPr lIns="45719" rIns="45719" anchor="ctr"/>
          <a:lstStyle/>
          <a:p>
            <a:pPr algn="ctr">
              <a:defRPr>
                <a:solidFill>
                  <a:srgbClr val="FFFFFF"/>
                </a:solidFill>
              </a:defRPr>
            </a:pPr>
          </a:p>
        </p:txBody>
      </p:sp>
      <p:sp>
        <p:nvSpPr>
          <p:cNvPr id="3" name="Oval 7"/>
          <p:cNvSpPr/>
          <p:nvPr/>
        </p:nvSpPr>
        <p:spPr>
          <a:xfrm rot="19724275">
            <a:off x="1373221" y="1038439"/>
            <a:ext cx="7240621" cy="5706989"/>
          </a:xfrm>
          <a:prstGeom prst="ellipse">
            <a:avLst/>
          </a:prstGeom>
          <a:gradFill>
            <a:gsLst>
              <a:gs pos="0">
                <a:srgbClr val="C4BCC6">
                  <a:alpha val="7000"/>
                </a:srgbClr>
              </a:gs>
              <a:gs pos="58000">
                <a:srgbClr val="242852">
                  <a:alpha val="0"/>
                </a:srgbClr>
              </a:gs>
            </a:gsLst>
            <a:path path="circle">
              <a:fillToRect l="37721" t="-19636" r="62278" b="119636"/>
            </a:path>
          </a:gradFill>
          <a:ln w="12700">
            <a:miter lim="400000"/>
          </a:ln>
        </p:spPr>
        <p:txBody>
          <a:bodyPr lIns="45719" rIns="45719" anchor="ctr"/>
          <a:lstStyle/>
          <a:p>
            <a:pPr algn="ctr">
              <a:defRPr>
                <a:solidFill>
                  <a:srgbClr val="FFFFFF"/>
                </a:solidFill>
              </a:defRPr>
            </a:pPr>
          </a:p>
        </p:txBody>
      </p:sp>
      <p:sp>
        <p:nvSpPr>
          <p:cNvPr id="4" name="Oval 8"/>
          <p:cNvSpPr/>
          <p:nvPr/>
        </p:nvSpPr>
        <p:spPr>
          <a:xfrm rot="17656910">
            <a:off x="-274211" y="1165874"/>
            <a:ext cx="5538473" cy="4480461"/>
          </a:xfrm>
          <a:prstGeom prst="ellipse">
            <a:avLst/>
          </a:prstGeom>
          <a:gradFill>
            <a:gsLst>
              <a:gs pos="0">
                <a:srgbClr val="C4BCC6">
                  <a:alpha val="8000"/>
                </a:srgbClr>
              </a:gs>
              <a:gs pos="58000">
                <a:srgbClr val="242852">
                  <a:alpha val="0"/>
                </a:srgbClr>
              </a:gs>
            </a:gsLst>
            <a:path path="circle">
              <a:fillToRect l="37721" t="-19636" r="62278" b="119636"/>
            </a:path>
          </a:gradFill>
          <a:ln w="12700">
            <a:miter lim="400000"/>
          </a:ln>
        </p:spPr>
        <p:txBody>
          <a:bodyPr lIns="45719" rIns="45719" anchor="ctr"/>
          <a:lstStyle/>
          <a:p>
            <a:pPr algn="ctr">
              <a:defRPr>
                <a:solidFill>
                  <a:srgbClr val="FFFFFF"/>
                </a:solidFill>
              </a:defRPr>
            </a:pPr>
          </a:p>
        </p:txBody>
      </p:sp>
      <p:sp>
        <p:nvSpPr>
          <p:cNvPr id="5" name="Oval 9"/>
          <p:cNvSpPr/>
          <p:nvPr/>
        </p:nvSpPr>
        <p:spPr>
          <a:xfrm rot="19724275">
            <a:off x="3277954" y="116853"/>
            <a:ext cx="6479364" cy="4754760"/>
          </a:xfrm>
          <a:prstGeom prst="ellipse">
            <a:avLst/>
          </a:prstGeom>
          <a:gradFill>
            <a:gsLst>
              <a:gs pos="0">
                <a:srgbClr val="C4BCC6">
                  <a:alpha val="8000"/>
                </a:srgbClr>
              </a:gs>
              <a:gs pos="58000">
                <a:srgbClr val="242852">
                  <a:alpha val="0"/>
                </a:srgbClr>
              </a:gs>
            </a:gsLst>
            <a:path path="circle">
              <a:fillToRect l="37721" t="-19636" r="62278" b="119636"/>
            </a:path>
          </a:gradFill>
          <a:ln w="12700">
            <a:miter lim="400000"/>
          </a:ln>
        </p:spPr>
        <p:txBody>
          <a:bodyPr lIns="45719" rIns="45719" anchor="ctr"/>
          <a:lstStyle/>
          <a:p>
            <a:pPr algn="ctr">
              <a:defRPr>
                <a:solidFill>
                  <a:srgbClr val="FFFFFF"/>
                </a:solidFill>
              </a:defRPr>
            </a:pPr>
          </a:p>
        </p:txBody>
      </p:sp>
      <p:sp>
        <p:nvSpPr>
          <p:cNvPr id="6" name="Title Text"/>
          <p:cNvSpPr txBox="1"/>
          <p:nvPr>
            <p:ph type="title"/>
          </p:nvPr>
        </p:nvSpPr>
        <p:spPr>
          <a:xfrm>
            <a:off x="777240" y="4876800"/>
            <a:ext cx="7543801" cy="914400"/>
          </a:xfrm>
          <a:prstGeom prst="rect">
            <a:avLst/>
          </a:prstGeom>
          <a:ln w="12700">
            <a:miter lim="400000"/>
          </a:ln>
          <a:extLst>
            <a:ext uri="{C572A759-6A51-4108-AA02-DFA0A04FC94B}">
              <ma14:wrappingTextBoxFlag xmlns:ma14="http://schemas.microsoft.com/office/mac/drawingml/2011/main" val="1"/>
            </a:ext>
          </a:extLst>
        </p:spPr>
        <p:txBody>
          <a:bodyPr lIns="45719" rIns="45719" anchor="b">
            <a:normAutofit fontScale="100000" lnSpcReduction="0"/>
          </a:bodyPr>
          <a:lstStyle/>
          <a:p>
            <a:pPr/>
            <a:r>
              <a:t>Title Text</a:t>
            </a:r>
          </a:p>
        </p:txBody>
      </p:sp>
      <p:sp>
        <p:nvSpPr>
          <p:cNvPr id="7" name="Body Level One…"/>
          <p:cNvSpPr txBox="1"/>
          <p:nvPr>
            <p:ph type="body" idx="1"/>
          </p:nvPr>
        </p:nvSpPr>
        <p:spPr>
          <a:xfrm>
            <a:off x="457200" y="1600200"/>
            <a:ext cx="8229600" cy="4525963"/>
          </a:xfrm>
          <a:prstGeom prst="rect">
            <a:avLst/>
          </a:prstGeom>
          <a:ln w="12700">
            <a:miter lim="400000"/>
          </a:ln>
          <a:extLst>
            <a:ext uri="{C572A759-6A51-4108-AA02-DFA0A04FC94B}">
              <ma14:wrappingTextBoxFlag xmlns:ma14="http://schemas.microsoft.com/office/mac/drawingml/2011/main" val="1"/>
            </a:ext>
          </a:extLst>
        </p:spPr>
        <p:txBody>
          <a:bodyPr lIns="45719" rIns="45719"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8" name="Slide Number"/>
          <p:cNvSpPr txBox="1"/>
          <p:nvPr>
            <p:ph type="sldNum" sz="quarter" idx="2"/>
          </p:nvPr>
        </p:nvSpPr>
        <p:spPr>
          <a:xfrm>
            <a:off x="822960" y="5887211"/>
            <a:ext cx="234189" cy="259589"/>
          </a:xfrm>
          <a:prstGeom prst="rect">
            <a:avLst/>
          </a:prstGeom>
          <a:ln w="12700">
            <a:miter lim="400000"/>
          </a:ln>
        </p:spPr>
        <p:txBody>
          <a:bodyPr wrap="none" lIns="9144" tIns="9144" rIns="9144" bIns="9144" anchor="b">
            <a:spAutoFit/>
          </a:bodyPr>
          <a:lstStyle>
            <a:lvl1pPr>
              <a:defRPr sz="1600">
                <a:solidFill>
                  <a:srgbClr val="FFFFFF">
                    <a:alpha val="60000"/>
                  </a:srgbClr>
                </a:solidFill>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 id="2147483666" r:id="rId20"/>
    <p:sldLayoutId id="2147483667" r:id="rId21"/>
    <p:sldLayoutId id="2147483668" r:id="rId22"/>
    <p:sldLayoutId id="2147483669" r:id="rId23"/>
    <p:sldLayoutId id="2147483670" r:id="rId24"/>
    <p:sldLayoutId id="2147483671" r:id="rId25"/>
  </p:sldLayoutIdLst>
  <p:transition xmlns:p14="http://schemas.microsoft.com/office/powerpoint/2010/main" spd="med" advClick="1"/>
  <p:txStyles>
    <p:titleStyle>
      <a:lvl1pPr marL="0" marR="0" indent="0" algn="l" defTabSz="914400" rtl="0" latinLnBrk="0">
        <a:lnSpc>
          <a:spcPct val="100000"/>
        </a:lnSpc>
        <a:spcBef>
          <a:spcPts val="0"/>
        </a:spcBef>
        <a:spcAft>
          <a:spcPts val="0"/>
        </a:spcAft>
        <a:buClrTx/>
        <a:buSzTx/>
        <a:buFontTx/>
        <a:buNone/>
        <a:tabLst/>
        <a:defRPr b="0" baseline="0" cap="none" i="0" spc="0" strike="noStrike" sz="4900" u="none">
          <a:ln>
            <a:noFill/>
          </a:ln>
          <a:solidFill>
            <a:srgbClr val="FFFFFF"/>
          </a:solidFill>
          <a:effectLst>
            <a:outerShdw sx="100000" sy="100000" kx="0" ky="0" algn="b" rotWithShape="0" blurRad="38100" dist="38100" dir="2700000">
              <a:srgbClr val="000000">
                <a:alpha val="43137"/>
              </a:srgbClr>
            </a:outerShdw>
          </a:effectLst>
          <a:uFillTx/>
          <a:latin typeface="+mn-lt"/>
          <a:ea typeface="+mn-ea"/>
          <a:cs typeface="+mn-cs"/>
          <a:sym typeface="Palatino Linotype"/>
        </a:defRPr>
      </a:lvl1pPr>
      <a:lvl2pPr marL="0" marR="0" indent="0" algn="l" defTabSz="914400" rtl="0" latinLnBrk="0">
        <a:lnSpc>
          <a:spcPct val="100000"/>
        </a:lnSpc>
        <a:spcBef>
          <a:spcPts val="0"/>
        </a:spcBef>
        <a:spcAft>
          <a:spcPts val="0"/>
        </a:spcAft>
        <a:buClrTx/>
        <a:buSzTx/>
        <a:buFontTx/>
        <a:buNone/>
        <a:tabLst/>
        <a:defRPr b="0" baseline="0" cap="none" i="0" spc="0" strike="noStrike" sz="4900" u="none">
          <a:ln>
            <a:noFill/>
          </a:ln>
          <a:solidFill>
            <a:srgbClr val="FFFFFF"/>
          </a:solidFill>
          <a:effectLst>
            <a:outerShdw sx="100000" sy="100000" kx="0" ky="0" algn="b" rotWithShape="0" blurRad="38100" dist="38100" dir="2700000">
              <a:srgbClr val="000000">
                <a:alpha val="43137"/>
              </a:srgbClr>
            </a:outerShdw>
          </a:effectLst>
          <a:uFillTx/>
          <a:latin typeface="+mn-lt"/>
          <a:ea typeface="+mn-ea"/>
          <a:cs typeface="+mn-cs"/>
          <a:sym typeface="Palatino Linotype"/>
        </a:defRPr>
      </a:lvl2pPr>
      <a:lvl3pPr marL="0" marR="0" indent="0" algn="l" defTabSz="914400" rtl="0" latinLnBrk="0">
        <a:lnSpc>
          <a:spcPct val="100000"/>
        </a:lnSpc>
        <a:spcBef>
          <a:spcPts val="0"/>
        </a:spcBef>
        <a:spcAft>
          <a:spcPts val="0"/>
        </a:spcAft>
        <a:buClrTx/>
        <a:buSzTx/>
        <a:buFontTx/>
        <a:buNone/>
        <a:tabLst/>
        <a:defRPr b="0" baseline="0" cap="none" i="0" spc="0" strike="noStrike" sz="4900" u="none">
          <a:ln>
            <a:noFill/>
          </a:ln>
          <a:solidFill>
            <a:srgbClr val="FFFFFF"/>
          </a:solidFill>
          <a:effectLst>
            <a:outerShdw sx="100000" sy="100000" kx="0" ky="0" algn="b" rotWithShape="0" blurRad="38100" dist="38100" dir="2700000">
              <a:srgbClr val="000000">
                <a:alpha val="43137"/>
              </a:srgbClr>
            </a:outerShdw>
          </a:effectLst>
          <a:uFillTx/>
          <a:latin typeface="+mn-lt"/>
          <a:ea typeface="+mn-ea"/>
          <a:cs typeface="+mn-cs"/>
          <a:sym typeface="Palatino Linotype"/>
        </a:defRPr>
      </a:lvl3pPr>
      <a:lvl4pPr marL="0" marR="0" indent="0" algn="l" defTabSz="914400" rtl="0" latinLnBrk="0">
        <a:lnSpc>
          <a:spcPct val="100000"/>
        </a:lnSpc>
        <a:spcBef>
          <a:spcPts val="0"/>
        </a:spcBef>
        <a:spcAft>
          <a:spcPts val="0"/>
        </a:spcAft>
        <a:buClrTx/>
        <a:buSzTx/>
        <a:buFontTx/>
        <a:buNone/>
        <a:tabLst/>
        <a:defRPr b="0" baseline="0" cap="none" i="0" spc="0" strike="noStrike" sz="4900" u="none">
          <a:ln>
            <a:noFill/>
          </a:ln>
          <a:solidFill>
            <a:srgbClr val="FFFFFF"/>
          </a:solidFill>
          <a:effectLst>
            <a:outerShdw sx="100000" sy="100000" kx="0" ky="0" algn="b" rotWithShape="0" blurRad="38100" dist="38100" dir="2700000">
              <a:srgbClr val="000000">
                <a:alpha val="43137"/>
              </a:srgbClr>
            </a:outerShdw>
          </a:effectLst>
          <a:uFillTx/>
          <a:latin typeface="+mn-lt"/>
          <a:ea typeface="+mn-ea"/>
          <a:cs typeface="+mn-cs"/>
          <a:sym typeface="Palatino Linotype"/>
        </a:defRPr>
      </a:lvl4pPr>
      <a:lvl5pPr marL="0" marR="0" indent="0" algn="l" defTabSz="914400" rtl="0" latinLnBrk="0">
        <a:lnSpc>
          <a:spcPct val="100000"/>
        </a:lnSpc>
        <a:spcBef>
          <a:spcPts val="0"/>
        </a:spcBef>
        <a:spcAft>
          <a:spcPts val="0"/>
        </a:spcAft>
        <a:buClrTx/>
        <a:buSzTx/>
        <a:buFontTx/>
        <a:buNone/>
        <a:tabLst/>
        <a:defRPr b="0" baseline="0" cap="none" i="0" spc="0" strike="noStrike" sz="4900" u="none">
          <a:ln>
            <a:noFill/>
          </a:ln>
          <a:solidFill>
            <a:srgbClr val="FFFFFF"/>
          </a:solidFill>
          <a:effectLst>
            <a:outerShdw sx="100000" sy="100000" kx="0" ky="0" algn="b" rotWithShape="0" blurRad="38100" dist="38100" dir="2700000">
              <a:srgbClr val="000000">
                <a:alpha val="43137"/>
              </a:srgbClr>
            </a:outerShdw>
          </a:effectLst>
          <a:uFillTx/>
          <a:latin typeface="+mn-lt"/>
          <a:ea typeface="+mn-ea"/>
          <a:cs typeface="+mn-cs"/>
          <a:sym typeface="Palatino Linotype"/>
        </a:defRPr>
      </a:lvl5pPr>
      <a:lvl6pPr marL="0" marR="0" indent="0" algn="l" defTabSz="914400" rtl="0" latinLnBrk="0">
        <a:lnSpc>
          <a:spcPct val="100000"/>
        </a:lnSpc>
        <a:spcBef>
          <a:spcPts val="0"/>
        </a:spcBef>
        <a:spcAft>
          <a:spcPts val="0"/>
        </a:spcAft>
        <a:buClrTx/>
        <a:buSzTx/>
        <a:buFontTx/>
        <a:buNone/>
        <a:tabLst/>
        <a:defRPr b="0" baseline="0" cap="none" i="0" spc="0" strike="noStrike" sz="4900" u="none">
          <a:ln>
            <a:noFill/>
          </a:ln>
          <a:solidFill>
            <a:srgbClr val="FFFFFF"/>
          </a:solidFill>
          <a:effectLst>
            <a:outerShdw sx="100000" sy="100000" kx="0" ky="0" algn="b" rotWithShape="0" blurRad="38100" dist="38100" dir="2700000">
              <a:srgbClr val="000000">
                <a:alpha val="43137"/>
              </a:srgbClr>
            </a:outerShdw>
          </a:effectLst>
          <a:uFillTx/>
          <a:latin typeface="+mn-lt"/>
          <a:ea typeface="+mn-ea"/>
          <a:cs typeface="+mn-cs"/>
          <a:sym typeface="Palatino Linotype"/>
        </a:defRPr>
      </a:lvl6pPr>
      <a:lvl7pPr marL="0" marR="0" indent="0" algn="l" defTabSz="914400" rtl="0" latinLnBrk="0">
        <a:lnSpc>
          <a:spcPct val="100000"/>
        </a:lnSpc>
        <a:spcBef>
          <a:spcPts val="0"/>
        </a:spcBef>
        <a:spcAft>
          <a:spcPts val="0"/>
        </a:spcAft>
        <a:buClrTx/>
        <a:buSzTx/>
        <a:buFontTx/>
        <a:buNone/>
        <a:tabLst/>
        <a:defRPr b="0" baseline="0" cap="none" i="0" spc="0" strike="noStrike" sz="4900" u="none">
          <a:ln>
            <a:noFill/>
          </a:ln>
          <a:solidFill>
            <a:srgbClr val="FFFFFF"/>
          </a:solidFill>
          <a:effectLst>
            <a:outerShdw sx="100000" sy="100000" kx="0" ky="0" algn="b" rotWithShape="0" blurRad="38100" dist="38100" dir="2700000">
              <a:srgbClr val="000000">
                <a:alpha val="43137"/>
              </a:srgbClr>
            </a:outerShdw>
          </a:effectLst>
          <a:uFillTx/>
          <a:latin typeface="+mn-lt"/>
          <a:ea typeface="+mn-ea"/>
          <a:cs typeface="+mn-cs"/>
          <a:sym typeface="Palatino Linotype"/>
        </a:defRPr>
      </a:lvl7pPr>
      <a:lvl8pPr marL="0" marR="0" indent="0" algn="l" defTabSz="914400" rtl="0" latinLnBrk="0">
        <a:lnSpc>
          <a:spcPct val="100000"/>
        </a:lnSpc>
        <a:spcBef>
          <a:spcPts val="0"/>
        </a:spcBef>
        <a:spcAft>
          <a:spcPts val="0"/>
        </a:spcAft>
        <a:buClrTx/>
        <a:buSzTx/>
        <a:buFontTx/>
        <a:buNone/>
        <a:tabLst/>
        <a:defRPr b="0" baseline="0" cap="none" i="0" spc="0" strike="noStrike" sz="4900" u="none">
          <a:ln>
            <a:noFill/>
          </a:ln>
          <a:solidFill>
            <a:srgbClr val="FFFFFF"/>
          </a:solidFill>
          <a:effectLst>
            <a:outerShdw sx="100000" sy="100000" kx="0" ky="0" algn="b" rotWithShape="0" blurRad="38100" dist="38100" dir="2700000">
              <a:srgbClr val="000000">
                <a:alpha val="43137"/>
              </a:srgbClr>
            </a:outerShdw>
          </a:effectLst>
          <a:uFillTx/>
          <a:latin typeface="+mn-lt"/>
          <a:ea typeface="+mn-ea"/>
          <a:cs typeface="+mn-cs"/>
          <a:sym typeface="Palatino Linotype"/>
        </a:defRPr>
      </a:lvl8pPr>
      <a:lvl9pPr marL="0" marR="0" indent="0" algn="l" defTabSz="914400" rtl="0" latinLnBrk="0">
        <a:lnSpc>
          <a:spcPct val="100000"/>
        </a:lnSpc>
        <a:spcBef>
          <a:spcPts val="0"/>
        </a:spcBef>
        <a:spcAft>
          <a:spcPts val="0"/>
        </a:spcAft>
        <a:buClrTx/>
        <a:buSzTx/>
        <a:buFontTx/>
        <a:buNone/>
        <a:tabLst/>
        <a:defRPr b="0" baseline="0" cap="none" i="0" spc="0" strike="noStrike" sz="4900" u="none">
          <a:ln>
            <a:noFill/>
          </a:ln>
          <a:solidFill>
            <a:srgbClr val="FFFFFF"/>
          </a:solidFill>
          <a:effectLst>
            <a:outerShdw sx="100000" sy="100000" kx="0" ky="0" algn="b" rotWithShape="0" blurRad="38100" dist="38100" dir="2700000">
              <a:srgbClr val="000000">
                <a:alpha val="43137"/>
              </a:srgbClr>
            </a:outerShdw>
          </a:effectLst>
          <a:uFillTx/>
          <a:latin typeface="+mn-lt"/>
          <a:ea typeface="+mn-ea"/>
          <a:cs typeface="+mn-cs"/>
          <a:sym typeface="Palatino Linotype"/>
        </a:defRPr>
      </a:lvl9pPr>
    </p:titleStyle>
    <p:bodyStyle>
      <a:lvl1pPr marL="274320" marR="0" indent="-256031" algn="l" defTabSz="914400" rtl="0" latinLnBrk="0">
        <a:lnSpc>
          <a:spcPct val="100000"/>
        </a:lnSpc>
        <a:spcBef>
          <a:spcPts val="500"/>
        </a:spcBef>
        <a:spcAft>
          <a:spcPts val="0"/>
        </a:spcAft>
        <a:buClrTx/>
        <a:buSzPct val="60000"/>
        <a:buFontTx/>
        <a:buChar char=""/>
        <a:tabLst/>
        <a:defRPr b="0" baseline="0" cap="none" i="0" spc="0" strike="noStrike" sz="2100" u="none">
          <a:ln>
            <a:noFill/>
          </a:ln>
          <a:solidFill>
            <a:srgbClr val="FFFFFF"/>
          </a:solidFill>
          <a:effectLst>
            <a:outerShdw sx="100000" sy="100000" kx="0" ky="0" algn="b" rotWithShape="0" blurRad="38100" dist="38100" dir="2700000">
              <a:srgbClr val="000000">
                <a:alpha val="43137"/>
              </a:srgbClr>
            </a:outerShdw>
          </a:effectLst>
          <a:uFillTx/>
          <a:latin typeface="+mn-lt"/>
          <a:ea typeface="+mn-ea"/>
          <a:cs typeface="+mn-cs"/>
          <a:sym typeface="Palatino Linotype"/>
        </a:defRPr>
      </a:lvl1pPr>
      <a:lvl2pPr marL="667030" marR="0" indent="-282982" algn="l" defTabSz="914400" rtl="0" latinLnBrk="0">
        <a:lnSpc>
          <a:spcPct val="100000"/>
        </a:lnSpc>
        <a:spcBef>
          <a:spcPts val="500"/>
        </a:spcBef>
        <a:spcAft>
          <a:spcPts val="0"/>
        </a:spcAft>
        <a:buClrTx/>
        <a:buSzPct val="60000"/>
        <a:buFontTx/>
        <a:buChar char=""/>
        <a:tabLst/>
        <a:defRPr b="0" baseline="0" cap="none" i="0" spc="0" strike="noStrike" sz="2100" u="none">
          <a:ln>
            <a:noFill/>
          </a:ln>
          <a:solidFill>
            <a:srgbClr val="FFFFFF"/>
          </a:solidFill>
          <a:effectLst>
            <a:outerShdw sx="100000" sy="100000" kx="0" ky="0" algn="b" rotWithShape="0" blurRad="38100" dist="38100" dir="2700000">
              <a:srgbClr val="000000">
                <a:alpha val="43137"/>
              </a:srgbClr>
            </a:outerShdw>
          </a:effectLst>
          <a:uFillTx/>
          <a:latin typeface="+mn-lt"/>
          <a:ea typeface="+mn-ea"/>
          <a:cs typeface="+mn-cs"/>
          <a:sym typeface="Palatino Linotype"/>
        </a:defRPr>
      </a:lvl2pPr>
      <a:lvl3pPr marL="1066082" marR="0" indent="-316274" algn="l" defTabSz="914400" rtl="0" latinLnBrk="0">
        <a:lnSpc>
          <a:spcPct val="100000"/>
        </a:lnSpc>
        <a:spcBef>
          <a:spcPts val="500"/>
        </a:spcBef>
        <a:spcAft>
          <a:spcPts val="0"/>
        </a:spcAft>
        <a:buClrTx/>
        <a:buSzPct val="60000"/>
        <a:buFontTx/>
        <a:buChar char=""/>
        <a:tabLst/>
        <a:defRPr b="0" baseline="0" cap="none" i="0" spc="0" strike="noStrike" sz="2100" u="none">
          <a:ln>
            <a:noFill/>
          </a:ln>
          <a:solidFill>
            <a:srgbClr val="FFFFFF"/>
          </a:solidFill>
          <a:effectLst>
            <a:outerShdw sx="100000" sy="100000" kx="0" ky="0" algn="b" rotWithShape="0" blurRad="38100" dist="38100" dir="2700000">
              <a:srgbClr val="000000">
                <a:alpha val="43137"/>
              </a:srgbClr>
            </a:outerShdw>
          </a:effectLst>
          <a:uFillTx/>
          <a:latin typeface="+mn-lt"/>
          <a:ea typeface="+mn-ea"/>
          <a:cs typeface="+mn-cs"/>
          <a:sym typeface="Palatino Linotype"/>
        </a:defRPr>
      </a:lvl3pPr>
      <a:lvl4pPr marL="1451610" marR="0" indent="-336042" algn="l" defTabSz="914400" rtl="0" latinLnBrk="0">
        <a:lnSpc>
          <a:spcPct val="100000"/>
        </a:lnSpc>
        <a:spcBef>
          <a:spcPts val="500"/>
        </a:spcBef>
        <a:spcAft>
          <a:spcPts val="0"/>
        </a:spcAft>
        <a:buClrTx/>
        <a:buSzPct val="60000"/>
        <a:buFontTx/>
        <a:buChar char=""/>
        <a:tabLst/>
        <a:defRPr b="0" baseline="0" cap="none" i="0" spc="0" strike="noStrike" sz="2100" u="none">
          <a:ln>
            <a:noFill/>
          </a:ln>
          <a:solidFill>
            <a:srgbClr val="FFFFFF"/>
          </a:solidFill>
          <a:effectLst>
            <a:outerShdw sx="100000" sy="100000" kx="0" ky="0" algn="b" rotWithShape="0" blurRad="38100" dist="38100" dir="2700000">
              <a:srgbClr val="000000">
                <a:alpha val="43137"/>
              </a:srgbClr>
            </a:outerShdw>
          </a:effectLst>
          <a:uFillTx/>
          <a:latin typeface="+mn-lt"/>
          <a:ea typeface="+mn-ea"/>
          <a:cs typeface="+mn-cs"/>
          <a:sym typeface="Palatino Linotype"/>
        </a:defRPr>
      </a:lvl4pPr>
      <a:lvl5pPr marL="1748332" marR="0" indent="-358444" algn="l" defTabSz="914400" rtl="0" latinLnBrk="0">
        <a:lnSpc>
          <a:spcPct val="100000"/>
        </a:lnSpc>
        <a:spcBef>
          <a:spcPts val="500"/>
        </a:spcBef>
        <a:spcAft>
          <a:spcPts val="0"/>
        </a:spcAft>
        <a:buClrTx/>
        <a:buSzPct val="60000"/>
        <a:buFontTx/>
        <a:buChar char=""/>
        <a:tabLst/>
        <a:defRPr b="0" baseline="0" cap="none" i="0" spc="0" strike="noStrike" sz="2100" u="none">
          <a:ln>
            <a:noFill/>
          </a:ln>
          <a:solidFill>
            <a:srgbClr val="FFFFFF"/>
          </a:solidFill>
          <a:effectLst>
            <a:outerShdw sx="100000" sy="100000" kx="0" ky="0" algn="b" rotWithShape="0" blurRad="38100" dist="38100" dir="2700000">
              <a:srgbClr val="000000">
                <a:alpha val="43137"/>
              </a:srgbClr>
            </a:outerShdw>
          </a:effectLst>
          <a:uFillTx/>
          <a:latin typeface="+mn-lt"/>
          <a:ea typeface="+mn-ea"/>
          <a:cs typeface="+mn-cs"/>
          <a:sym typeface="Palatino Linotype"/>
        </a:defRPr>
      </a:lvl5pPr>
      <a:lvl6pPr marL="2093976" marR="0" indent="-384048" algn="l" defTabSz="914400" rtl="0" latinLnBrk="0">
        <a:lnSpc>
          <a:spcPct val="100000"/>
        </a:lnSpc>
        <a:spcBef>
          <a:spcPts val="500"/>
        </a:spcBef>
        <a:spcAft>
          <a:spcPts val="0"/>
        </a:spcAft>
        <a:buClrTx/>
        <a:buSzPct val="60000"/>
        <a:buFontTx/>
        <a:buChar char=""/>
        <a:tabLst/>
        <a:defRPr b="0" baseline="0" cap="none" i="0" spc="0" strike="noStrike" sz="2100" u="none">
          <a:ln>
            <a:noFill/>
          </a:ln>
          <a:solidFill>
            <a:srgbClr val="FFFFFF"/>
          </a:solidFill>
          <a:effectLst>
            <a:outerShdw sx="100000" sy="100000" kx="0" ky="0" algn="b" rotWithShape="0" blurRad="38100" dist="38100" dir="2700000">
              <a:srgbClr val="000000">
                <a:alpha val="43137"/>
              </a:srgbClr>
            </a:outerShdw>
          </a:effectLst>
          <a:uFillTx/>
          <a:latin typeface="+mn-lt"/>
          <a:ea typeface="+mn-ea"/>
          <a:cs typeface="+mn-cs"/>
          <a:sym typeface="Palatino Linotype"/>
        </a:defRPr>
      </a:lvl6pPr>
      <a:lvl7pPr marL="2368295" marR="0" indent="-384048" algn="l" defTabSz="914400" rtl="0" latinLnBrk="0">
        <a:lnSpc>
          <a:spcPct val="100000"/>
        </a:lnSpc>
        <a:spcBef>
          <a:spcPts val="500"/>
        </a:spcBef>
        <a:spcAft>
          <a:spcPts val="0"/>
        </a:spcAft>
        <a:buClrTx/>
        <a:buSzPct val="60000"/>
        <a:buFontTx/>
        <a:buChar char=""/>
        <a:tabLst/>
        <a:defRPr b="0" baseline="0" cap="none" i="0" spc="0" strike="noStrike" sz="2100" u="none">
          <a:ln>
            <a:noFill/>
          </a:ln>
          <a:solidFill>
            <a:srgbClr val="FFFFFF"/>
          </a:solidFill>
          <a:effectLst>
            <a:outerShdw sx="100000" sy="100000" kx="0" ky="0" algn="b" rotWithShape="0" blurRad="38100" dist="38100" dir="2700000">
              <a:srgbClr val="000000">
                <a:alpha val="43137"/>
              </a:srgbClr>
            </a:outerShdw>
          </a:effectLst>
          <a:uFillTx/>
          <a:latin typeface="+mn-lt"/>
          <a:ea typeface="+mn-ea"/>
          <a:cs typeface="+mn-cs"/>
          <a:sym typeface="Palatino Linotype"/>
        </a:defRPr>
      </a:lvl7pPr>
      <a:lvl8pPr marL="2642616" marR="0" indent="-384048" algn="l" defTabSz="914400" rtl="0" latinLnBrk="0">
        <a:lnSpc>
          <a:spcPct val="100000"/>
        </a:lnSpc>
        <a:spcBef>
          <a:spcPts val="500"/>
        </a:spcBef>
        <a:spcAft>
          <a:spcPts val="0"/>
        </a:spcAft>
        <a:buClrTx/>
        <a:buSzPct val="60000"/>
        <a:buFontTx/>
        <a:buChar char=""/>
        <a:tabLst/>
        <a:defRPr b="0" baseline="0" cap="none" i="0" spc="0" strike="noStrike" sz="2100" u="none">
          <a:ln>
            <a:noFill/>
          </a:ln>
          <a:solidFill>
            <a:srgbClr val="FFFFFF"/>
          </a:solidFill>
          <a:effectLst>
            <a:outerShdw sx="100000" sy="100000" kx="0" ky="0" algn="b" rotWithShape="0" blurRad="38100" dist="38100" dir="2700000">
              <a:srgbClr val="000000">
                <a:alpha val="43137"/>
              </a:srgbClr>
            </a:outerShdw>
          </a:effectLst>
          <a:uFillTx/>
          <a:latin typeface="+mn-lt"/>
          <a:ea typeface="+mn-ea"/>
          <a:cs typeface="+mn-cs"/>
          <a:sym typeface="Palatino Linotype"/>
        </a:defRPr>
      </a:lvl8pPr>
      <a:lvl9pPr marL="2962655" marR="0" indent="-384048" algn="l" defTabSz="914400" rtl="0" latinLnBrk="0">
        <a:lnSpc>
          <a:spcPct val="100000"/>
        </a:lnSpc>
        <a:spcBef>
          <a:spcPts val="500"/>
        </a:spcBef>
        <a:spcAft>
          <a:spcPts val="0"/>
        </a:spcAft>
        <a:buClrTx/>
        <a:buSzPct val="60000"/>
        <a:buFontTx/>
        <a:buChar char=""/>
        <a:tabLst/>
        <a:defRPr b="0" baseline="0" cap="none" i="0" spc="0" strike="noStrike" sz="2100" u="none">
          <a:ln>
            <a:noFill/>
          </a:ln>
          <a:solidFill>
            <a:srgbClr val="FFFFFF"/>
          </a:solidFill>
          <a:effectLst>
            <a:outerShdw sx="100000" sy="100000" kx="0" ky="0" algn="b" rotWithShape="0" blurRad="38100" dist="38100" dir="2700000">
              <a:srgbClr val="000000">
                <a:alpha val="43137"/>
              </a:srgbClr>
            </a:outerShdw>
          </a:effectLst>
          <a:uFillTx/>
          <a:latin typeface="+mn-lt"/>
          <a:ea typeface="+mn-ea"/>
          <a:cs typeface="+mn-cs"/>
          <a:sym typeface="Palatino Linotype"/>
        </a:defRPr>
      </a:lvl9pPr>
    </p:bodyStyle>
    <p:otherStyle>
      <a:lvl1pPr marL="0" marR="0" indent="0" algn="l" defTabSz="914400" rtl="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Palatino Linotype"/>
        </a:defRPr>
      </a:lvl1pPr>
      <a:lvl2pPr marL="0" marR="0" indent="457200" algn="l" defTabSz="914400" rtl="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Palatino Linotype"/>
        </a:defRPr>
      </a:lvl2pPr>
      <a:lvl3pPr marL="0" marR="0" indent="914400" algn="l" defTabSz="914400" rtl="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Palatino Linotype"/>
        </a:defRPr>
      </a:lvl3pPr>
      <a:lvl4pPr marL="0" marR="0" indent="1371600" algn="l" defTabSz="914400" rtl="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Palatino Linotype"/>
        </a:defRPr>
      </a:lvl4pPr>
      <a:lvl5pPr marL="0" marR="0" indent="1828800" algn="l" defTabSz="914400" rtl="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Palatino Linotype"/>
        </a:defRPr>
      </a:lvl5pPr>
      <a:lvl6pPr marL="0" marR="0" indent="2286000" algn="l" defTabSz="914400" rtl="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Palatino Linotype"/>
        </a:defRPr>
      </a:lvl6pPr>
      <a:lvl7pPr marL="0" marR="0" indent="2743200" algn="l" defTabSz="914400" rtl="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Palatino Linotype"/>
        </a:defRPr>
      </a:lvl7pPr>
      <a:lvl8pPr marL="0" marR="0" indent="3200400" algn="l" defTabSz="914400" rtl="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Palatino Linotype"/>
        </a:defRPr>
      </a:lvl8pPr>
      <a:lvl9pPr marL="0" marR="0" indent="3657600" algn="l" defTabSz="914400" rtl="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Palatino Linotype"/>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6.jpeg"/><Relationship Id="rId3" Type="http://schemas.openxmlformats.org/officeDocument/2006/relationships/image" Target="../media/image7.jpeg"/></Relationships>

</file>

<file path=ppt/slides/_rels/slide10.xml.rels><?xml version="1.0" encoding="UTF-8"?>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6.jpeg"/><Relationship Id="rId3" Type="http://schemas.openxmlformats.org/officeDocument/2006/relationships/image" Target="../media/image7.jpeg"/><Relationship Id="rId4" Type="http://schemas.openxmlformats.org/officeDocument/2006/relationships/image" Target="../media/image13.jpeg"/><Relationship Id="rId5" Type="http://schemas.openxmlformats.org/officeDocument/2006/relationships/image" Target="../media/image12.jpeg"/></Relationships>

</file>

<file path=ppt/slides/_rels/slide11.xml.rels><?xml version="1.0" encoding="UTF-8"?>
<Relationships xmlns="http://schemas.openxmlformats.org/package/2006/relationships"><Relationship Id="rId1" Type="http://schemas.openxmlformats.org/officeDocument/2006/relationships/slideLayout" Target="../slideLayouts/slideLayout22.xml"/></Relationships>

</file>

<file path=ppt/slides/_rels/slide12.xml.rels><?xml version="1.0" encoding="UTF-8"?>
<Relationships xmlns="http://schemas.openxmlformats.org/package/2006/relationships"><Relationship Id="rId1" Type="http://schemas.openxmlformats.org/officeDocument/2006/relationships/slideLayout" Target="../slideLayouts/slideLayout23.xml"/></Relationships>

</file>

<file path=ppt/slides/_rels/slide13.xml.rels><?xml version="1.0" encoding="UTF-8"?>
<Relationships xmlns="http://schemas.openxmlformats.org/package/2006/relationships"><Relationship Id="rId1" Type="http://schemas.openxmlformats.org/officeDocument/2006/relationships/slideLayout" Target="../slideLayouts/slideLayout22.xml"/></Relationships>

</file>

<file path=ppt/slides/_rels/slide14.xml.rels><?xml version="1.0" encoding="UTF-8"?>
<Relationships xmlns="http://schemas.openxmlformats.org/package/2006/relationships"><Relationship Id="rId1" Type="http://schemas.openxmlformats.org/officeDocument/2006/relationships/slideLayout" Target="../slideLayouts/slideLayout22.xml"/></Relationships>

</file>

<file path=ppt/slides/_rels/slide15.xml.rels><?xml version="1.0" encoding="UTF-8"?>
<Relationships xmlns="http://schemas.openxmlformats.org/package/2006/relationships"><Relationship Id="rId1" Type="http://schemas.openxmlformats.org/officeDocument/2006/relationships/slideLayout" Target="../slideLayouts/slideLayout22.xml"/></Relationships>

</file>

<file path=ppt/slides/_rels/slide16.xml.rels><?xml version="1.0" encoding="UTF-8"?>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6.jpeg"/><Relationship Id="rId3" Type="http://schemas.openxmlformats.org/officeDocument/2006/relationships/image" Target="../media/image7.jpeg"/></Relationships>

</file>

<file path=ppt/slides/_rels/slide17.xml.rels><?xml version="1.0" encoding="UTF-8"?>
<Relationships xmlns="http://schemas.openxmlformats.org/package/2006/relationships"><Relationship Id="rId1" Type="http://schemas.openxmlformats.org/officeDocument/2006/relationships/slideLayout" Target="../slideLayouts/slideLayout22.xml"/></Relationships>

</file>

<file path=ppt/slides/_rels/slide18.xml.rels><?xml version="1.0" encoding="UTF-8"?>
<Relationships xmlns="http://schemas.openxmlformats.org/package/2006/relationships"><Relationship Id="rId1" Type="http://schemas.openxmlformats.org/officeDocument/2006/relationships/slideLayout" Target="../slideLayouts/slideLayout22.xml"/></Relationships>

</file>

<file path=ppt/slides/_rels/slide19.xml.rels><?xml version="1.0" encoding="UTF-8"?>
<Relationships xmlns="http://schemas.openxmlformats.org/package/2006/relationships"><Relationship Id="rId1" Type="http://schemas.openxmlformats.org/officeDocument/2006/relationships/slideLayout" Target="../slideLayouts/slideLayout22.xml"/></Relationships>

</file>

<file path=ppt/slides/_rels/slide2.xml.rels><?xml version="1.0" encoding="UTF-8"?>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6.jpeg"/><Relationship Id="rId3" Type="http://schemas.openxmlformats.org/officeDocument/2006/relationships/image" Target="../media/image8.jpeg"/></Relationships>

</file>

<file path=ppt/slides/_rels/slide20.xml.rels><?xml version="1.0" encoding="UTF-8"?>
<Relationships xmlns="http://schemas.openxmlformats.org/package/2006/relationships"><Relationship Id="rId1" Type="http://schemas.openxmlformats.org/officeDocument/2006/relationships/slideLayout" Target="../slideLayouts/slideLayout22.xml"/></Relationships>

</file>

<file path=ppt/slides/_rels/slide21.xml.rels><?xml version="1.0" encoding="UTF-8"?>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6.jpeg"/><Relationship Id="rId3" Type="http://schemas.openxmlformats.org/officeDocument/2006/relationships/image" Target="../media/image7.jpeg"/></Relationships>

</file>

<file path=ppt/slides/_rels/slide3.xml.rels><?xml version="1.0" encoding="UTF-8"?>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6.jpeg"/><Relationship Id="rId3" Type="http://schemas.openxmlformats.org/officeDocument/2006/relationships/image" Target="../media/image7.jpeg"/></Relationships>

</file>

<file path=ppt/slides/_rels/slide4.xml.rels><?xml version="1.0" encoding="UTF-8"?>
<Relationships xmlns="http://schemas.openxmlformats.org/package/2006/relationships"><Relationship Id="rId1" Type="http://schemas.openxmlformats.org/officeDocument/2006/relationships/slideLayout" Target="../slideLayouts/slideLayout22.xml"/></Relationships>

</file>

<file path=ppt/slides/_rels/slide5.xml.rels><?xml version="1.0" encoding="UTF-8"?>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9.jpeg"/></Relationships>

</file>

<file path=ppt/slides/_rels/slide6.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10.jpeg"/><Relationship Id="rId3" Type="http://schemas.openxmlformats.org/officeDocument/2006/relationships/image" Target="../media/image11.jpeg"/><Relationship Id="rId4" Type="http://schemas.openxmlformats.org/officeDocument/2006/relationships/image" Target="../media/image1.gif"/></Relationships>

</file>

<file path=ppt/slides/_rels/slide7.xml.rels><?xml version="1.0" encoding="UTF-8"?>
<Relationships xmlns="http://schemas.openxmlformats.org/package/2006/relationships"><Relationship Id="rId1" Type="http://schemas.openxmlformats.org/officeDocument/2006/relationships/slideLayout" Target="../slideLayouts/slideLayout22.xml"/></Relationships>

</file>

<file path=ppt/slides/_rels/slide8.xml.rels><?xml version="1.0" encoding="UTF-8"?>
<Relationships xmlns="http://schemas.openxmlformats.org/package/2006/relationships"><Relationship Id="rId1" Type="http://schemas.openxmlformats.org/officeDocument/2006/relationships/slideLayout" Target="../slideLayouts/slideLayout22.xml"/></Relationships>

</file>

<file path=ppt/slides/_rels/slide9.xml.rels><?xml version="1.0" encoding="UTF-8"?>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6.jpeg"/><Relationship Id="rId3" Type="http://schemas.openxmlformats.org/officeDocument/2006/relationships/image" Target="../media/image7.jpeg"/><Relationship Id="rId4" Type="http://schemas.openxmlformats.org/officeDocument/2006/relationships/image" Target="../media/image12.jpeg"/><Relationship Id="rId5"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59" name="25-Years.jpg" descr="25-Years.jpg"/>
          <p:cNvPicPr>
            <a:picLocks noChangeAspect="1"/>
          </p:cNvPicPr>
          <p:nvPr>
            <p:ph type="pic" idx="13"/>
          </p:nvPr>
        </p:nvPicPr>
        <p:blipFill>
          <a:blip r:embed="rId2">
            <a:extLst/>
          </a:blip>
          <a:srcRect l="0" t="11308" r="0" b="393"/>
          <a:stretch>
            <a:fillRect/>
          </a:stretch>
        </p:blipFill>
        <p:spPr>
          <a:xfrm>
            <a:off x="709770" y="1159045"/>
            <a:ext cx="7724344" cy="4539825"/>
          </a:xfrm>
          <a:prstGeom prst="rect">
            <a:avLst/>
          </a:prstGeom>
          <a:ln w="25400">
            <a:solidFill>
              <a:srgbClr val="F3F7F5"/>
            </a:solidFill>
          </a:ln>
          <a:effectLst>
            <a:outerShdw sx="100000" sy="100000" kx="0" ky="0" algn="b" rotWithShape="0" blurRad="38100" dist="12700" dir="3600000">
              <a:srgbClr val="000000">
                <a:alpha val="70000"/>
              </a:srgbClr>
            </a:outerShdw>
          </a:effectLst>
        </p:spPr>
      </p:pic>
      <p:sp>
        <p:nvSpPr>
          <p:cNvPr id="260" name="Filipino American Christian Church"/>
          <p:cNvSpPr txBox="1"/>
          <p:nvPr/>
        </p:nvSpPr>
        <p:spPr>
          <a:xfrm>
            <a:off x="1087908" y="5088734"/>
            <a:ext cx="5149353" cy="465137"/>
          </a:xfrm>
          <a:prstGeom prst="rect">
            <a:avLst/>
          </a:prstGeom>
          <a:ln w="12700">
            <a:miter lim="400000"/>
          </a:ln>
          <a:extLst>
            <a:ext uri="{C572A759-6A51-4108-AA02-DFA0A04FC94B}">
              <ma14:wrappingTextBoxFlag xmlns:ma14="http://schemas.microsoft.com/office/mac/drawingml/2011/main" val="1"/>
            </a:ext>
          </a:extLst>
        </p:spPr>
        <p:txBody>
          <a:bodyPr wrap="none" lIns="35717" tIns="35717" rIns="35717" bIns="35717" anchor="ctr">
            <a:spAutoFit/>
          </a:bodyPr>
          <a:lstStyle>
            <a:lvl1pPr defTabSz="321467">
              <a:defRPr sz="2600">
                <a:solidFill>
                  <a:srgbClr val="FFFFFF"/>
                </a:solidFill>
                <a:latin typeface="+mj-lt"/>
                <a:ea typeface="+mj-ea"/>
                <a:cs typeface="+mj-cs"/>
                <a:sym typeface="Helvetica"/>
              </a:defRPr>
            </a:lvl1pPr>
          </a:lstStyle>
          <a:p>
            <a:pPr/>
            <a:r>
              <a:t>Filipino American Christian Church</a:t>
            </a:r>
          </a:p>
        </p:txBody>
      </p:sp>
      <p:pic>
        <p:nvPicPr>
          <p:cNvPr id="261" name="Picture 2" descr="Picture 2"/>
          <p:cNvPicPr>
            <a:picLocks noChangeAspect="1"/>
          </p:cNvPicPr>
          <p:nvPr/>
        </p:nvPicPr>
        <p:blipFill>
          <a:blip r:embed="rId3">
            <a:extLst/>
          </a:blip>
          <a:stretch>
            <a:fillRect/>
          </a:stretch>
        </p:blipFill>
        <p:spPr>
          <a:xfrm>
            <a:off x="0" y="0"/>
            <a:ext cx="9144000" cy="6858000"/>
          </a:xfrm>
          <a:prstGeom prst="rect">
            <a:avLst/>
          </a:prstGeom>
          <a:ln w="12700">
            <a:miter lim="400000"/>
          </a:ln>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91" name="25-Years.jpg" descr="25-Years.jpg"/>
          <p:cNvPicPr>
            <a:picLocks noChangeAspect="1"/>
          </p:cNvPicPr>
          <p:nvPr>
            <p:ph type="pic" idx="13"/>
          </p:nvPr>
        </p:nvPicPr>
        <p:blipFill>
          <a:blip r:embed="rId2">
            <a:extLst/>
          </a:blip>
          <a:srcRect l="0" t="11308" r="0" b="393"/>
          <a:stretch>
            <a:fillRect/>
          </a:stretch>
        </p:blipFill>
        <p:spPr>
          <a:xfrm>
            <a:off x="709770" y="1159045"/>
            <a:ext cx="7724344" cy="4539825"/>
          </a:xfrm>
          <a:prstGeom prst="rect">
            <a:avLst/>
          </a:prstGeom>
          <a:ln w="25400">
            <a:solidFill>
              <a:srgbClr val="F3F7F5"/>
            </a:solidFill>
          </a:ln>
          <a:effectLst>
            <a:outerShdw sx="100000" sy="100000" kx="0" ky="0" algn="b" rotWithShape="0" blurRad="38100" dist="12700" dir="3600000">
              <a:srgbClr val="000000">
                <a:alpha val="70000"/>
              </a:srgbClr>
            </a:outerShdw>
          </a:effectLst>
        </p:spPr>
      </p:pic>
      <p:sp>
        <p:nvSpPr>
          <p:cNvPr id="292" name="Filipino American Christian Church"/>
          <p:cNvSpPr txBox="1"/>
          <p:nvPr/>
        </p:nvSpPr>
        <p:spPr>
          <a:xfrm>
            <a:off x="1087908" y="5088734"/>
            <a:ext cx="5149353" cy="465137"/>
          </a:xfrm>
          <a:prstGeom prst="rect">
            <a:avLst/>
          </a:prstGeom>
          <a:ln w="12700">
            <a:miter lim="400000"/>
          </a:ln>
          <a:extLst>
            <a:ext uri="{C572A759-6A51-4108-AA02-DFA0A04FC94B}">
              <ma14:wrappingTextBoxFlag xmlns:ma14="http://schemas.microsoft.com/office/mac/drawingml/2011/main" val="1"/>
            </a:ext>
          </a:extLst>
        </p:spPr>
        <p:txBody>
          <a:bodyPr wrap="none" lIns="35717" tIns="35717" rIns="35717" bIns="35717" anchor="ctr">
            <a:spAutoFit/>
          </a:bodyPr>
          <a:lstStyle>
            <a:lvl1pPr defTabSz="321467">
              <a:defRPr sz="2600">
                <a:solidFill>
                  <a:srgbClr val="FFFFFF"/>
                </a:solidFill>
                <a:latin typeface="+mj-lt"/>
                <a:ea typeface="+mj-ea"/>
                <a:cs typeface="+mj-cs"/>
                <a:sym typeface="Helvetica"/>
              </a:defRPr>
            </a:lvl1pPr>
          </a:lstStyle>
          <a:p>
            <a:pPr/>
            <a:r>
              <a:t>Filipino American Christian Church</a:t>
            </a:r>
          </a:p>
        </p:txBody>
      </p:sp>
      <p:pic>
        <p:nvPicPr>
          <p:cNvPr id="293" name="Picture 2" descr="Picture 2"/>
          <p:cNvPicPr>
            <a:picLocks noChangeAspect="1"/>
          </p:cNvPicPr>
          <p:nvPr/>
        </p:nvPicPr>
        <p:blipFill>
          <a:blip r:embed="rId3">
            <a:extLst/>
          </a:blip>
          <a:stretch>
            <a:fillRect/>
          </a:stretch>
        </p:blipFill>
        <p:spPr>
          <a:xfrm>
            <a:off x="0" y="0"/>
            <a:ext cx="9144000" cy="6858000"/>
          </a:xfrm>
          <a:prstGeom prst="rect">
            <a:avLst/>
          </a:prstGeom>
          <a:ln w="12700">
            <a:miter lim="400000"/>
          </a:ln>
        </p:spPr>
      </p:pic>
      <p:pic>
        <p:nvPicPr>
          <p:cNvPr id="294" name="Antonius_Felix.jpg" descr="Antonius_Felix.jpg"/>
          <p:cNvPicPr>
            <a:picLocks noChangeAspect="1"/>
          </p:cNvPicPr>
          <p:nvPr/>
        </p:nvPicPr>
        <p:blipFill>
          <a:blip r:embed="rId4">
            <a:extLst/>
          </a:blip>
          <a:stretch>
            <a:fillRect/>
          </a:stretch>
        </p:blipFill>
        <p:spPr>
          <a:xfrm>
            <a:off x="1809750" y="609600"/>
            <a:ext cx="5524500" cy="5600701"/>
          </a:xfrm>
          <a:prstGeom prst="rect">
            <a:avLst/>
          </a:prstGeom>
          <a:ln w="12700">
            <a:miter lim="400000"/>
          </a:ln>
        </p:spPr>
      </p:pic>
      <p:pic>
        <p:nvPicPr>
          <p:cNvPr id="295" name="Roberts_Destruction.jpg" descr="Roberts_Destruction.jpg"/>
          <p:cNvPicPr>
            <a:picLocks noChangeAspect="1"/>
          </p:cNvPicPr>
          <p:nvPr/>
        </p:nvPicPr>
        <p:blipFill>
          <a:blip r:embed="rId5">
            <a:extLst/>
          </a:blip>
          <a:stretch>
            <a:fillRect/>
          </a:stretch>
        </p:blipFill>
        <p:spPr>
          <a:xfrm>
            <a:off x="508000" y="1016000"/>
            <a:ext cx="8128000" cy="4826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200">
        <p:checker dir="horz"/>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97" name="What should we do?…"/>
          <p:cNvSpPr txBox="1"/>
          <p:nvPr>
            <p:ph type="body" idx="1"/>
          </p:nvPr>
        </p:nvSpPr>
        <p:spPr>
          <a:xfrm>
            <a:off x="458911" y="674528"/>
            <a:ext cx="8226178" cy="5508944"/>
          </a:xfrm>
          <a:prstGeom prst="rect">
            <a:avLst/>
          </a:prstGeom>
        </p:spPr>
        <p:txBody>
          <a:bodyPr/>
          <a:lstStyle/>
          <a:p>
            <a:pPr defTabSz="312180">
              <a:lnSpc>
                <a:spcPct val="108000"/>
              </a:lnSpc>
              <a:defRPr b="1" i="0" sz="3400" u="sng">
                <a:effectLst>
                  <a:outerShdw sx="100000" sy="100000" kx="0" ky="0" algn="b" rotWithShape="0" blurRad="25400" dist="9652" dir="0">
                    <a:srgbClr val="FFFFFF">
                      <a:alpha val="45000"/>
                    </a:srgbClr>
                  </a:outerShdw>
                </a:effectLst>
              </a:defRPr>
            </a:pPr>
            <a:r>
              <a:t>Four Scenes</a:t>
            </a:r>
          </a:p>
          <a:p>
            <a:pPr defTabSz="312180">
              <a:lnSpc>
                <a:spcPct val="108000"/>
              </a:lnSpc>
              <a:defRPr i="0" sz="3400">
                <a:effectLst>
                  <a:outerShdw sx="100000" sy="100000" kx="0" ky="0" algn="b" rotWithShape="0" blurRad="25400" dist="9652" dir="0">
                    <a:srgbClr val="FFFFFF">
                      <a:alpha val="45000"/>
                    </a:srgbClr>
                  </a:outerShdw>
                </a:effectLst>
              </a:defRPr>
            </a:pPr>
          </a:p>
          <a:p>
            <a:pPr algn="l" defTabSz="312180">
              <a:lnSpc>
                <a:spcPct val="108000"/>
              </a:lnSpc>
              <a:defRPr i="0" sz="3400">
                <a:effectLst>
                  <a:outerShdw sx="100000" sy="100000" kx="0" ky="0" algn="b" rotWithShape="0" blurRad="25400" dist="9652" dir="0">
                    <a:srgbClr val="FFFFFF">
                      <a:alpha val="45000"/>
                    </a:srgbClr>
                  </a:outerShdw>
                </a:effectLst>
              </a:defRPr>
            </a:pPr>
            <a:r>
              <a:t>• First Scene (Acts 21:1-16)</a:t>
            </a:r>
          </a:p>
          <a:p>
            <a:pPr algn="l" defTabSz="312180">
              <a:lnSpc>
                <a:spcPct val="108000"/>
              </a:lnSpc>
              <a:defRPr b="1" i="0" sz="3400">
                <a:effectLst>
                  <a:outerShdw sx="100000" sy="100000" kx="0" ky="0" algn="b" rotWithShape="0" blurRad="25400" dist="9652" dir="0">
                    <a:srgbClr val="FFFFFF">
                      <a:alpha val="45000"/>
                    </a:srgbClr>
                  </a:outerShdw>
                </a:effectLst>
              </a:defRPr>
            </a:pPr>
          </a:p>
          <a:p>
            <a:pPr algn="l" defTabSz="312180">
              <a:lnSpc>
                <a:spcPct val="108000"/>
              </a:lnSpc>
              <a:defRPr i="0" sz="3400">
                <a:effectLst>
                  <a:outerShdw sx="100000" sy="100000" kx="0" ky="0" algn="b" rotWithShape="0" blurRad="25400" dist="9652" dir="0">
                    <a:srgbClr val="FFFFFF">
                      <a:alpha val="45000"/>
                    </a:srgbClr>
                  </a:outerShdw>
                </a:effectLst>
              </a:defRPr>
            </a:pPr>
            <a:r>
              <a:t>• Second Scene (Acts 21:17-26)</a:t>
            </a:r>
          </a:p>
        </p:txBody>
      </p:sp>
    </p:spTree>
  </p:cSld>
  <p:clrMapOvr>
    <a:masterClrMapping/>
  </p:clrMapOvr>
  <mc:AlternateContent xmlns:mc="http://schemas.openxmlformats.org/markup-compatibility/2006">
    <mc:Choice xmlns:p14="http://schemas.microsoft.com/office/powerpoint/2010/main" Requires="p14">
      <p:transition spd="slow" advClick="1" p14:dur="1200">
        <p:checker dir="horz"/>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99" name="Acts 11:19-30"/>
          <p:cNvSpPr txBox="1"/>
          <p:nvPr>
            <p:ph type="title"/>
          </p:nvPr>
        </p:nvSpPr>
        <p:spPr>
          <a:xfrm>
            <a:off x="580428" y="35717"/>
            <a:ext cx="7983144" cy="1428753"/>
          </a:xfrm>
          <a:prstGeom prst="rect">
            <a:avLst/>
          </a:prstGeom>
        </p:spPr>
        <p:txBody>
          <a:bodyPr/>
          <a:lstStyle>
            <a:lvl1pPr>
              <a:defRPr spc="200"/>
            </a:lvl1pPr>
          </a:lstStyle>
          <a:p>
            <a:pPr/>
            <a:r>
              <a:t>1 Corinthians 9:19-23</a:t>
            </a:r>
          </a:p>
        </p:txBody>
      </p:sp>
      <p:sp>
        <p:nvSpPr>
          <p:cNvPr id="300" name="Now those who were scattered because of the persecution that arose over Stephen traveled as far as Phoenicia and Cyprus and Antioch, speaking the word to no one except Jews. But there were some of them, men of Cyprus and Cyrene, who on coming to Antioch spoke to the Hellenists also, preaching the Lord Jesus. And the hand of the Lord was with them, and a great number who believed turned to the Lord. The report of this came to the ears of the church in Jerusalem, and they sent Barnabas to Antioch. When he came and saw the grace of God, he was glad, and he exhorted them all to remain faithful to the Lord with steadfast purpose, for he was a good man"/>
          <p:cNvSpPr txBox="1"/>
          <p:nvPr>
            <p:ph type="body" idx="1"/>
          </p:nvPr>
        </p:nvSpPr>
        <p:spPr>
          <a:xfrm>
            <a:off x="290164" y="1599604"/>
            <a:ext cx="8563672" cy="5032227"/>
          </a:xfrm>
          <a:prstGeom prst="rect">
            <a:avLst/>
          </a:prstGeom>
        </p:spPr>
        <p:txBody>
          <a:bodyPr/>
          <a:lstStyle>
            <a:lvl1pPr marL="0" indent="0" algn="ctr" defTabSz="357366">
              <a:spcBef>
                <a:spcPts val="0"/>
              </a:spcBef>
              <a:buSzTx/>
              <a:buNone/>
              <a:defRPr>
                <a:effectLst>
                  <a:outerShdw sx="100000" sy="100000" kx="0" ky="0" algn="b" rotWithShape="0" blurRad="25400" dist="11049" dir="0">
                    <a:srgbClr val="FFFFFF">
                      <a:alpha val="45000"/>
                    </a:srgbClr>
                  </a:outerShdw>
                </a:effectLst>
              </a:defRPr>
            </a:lvl1pPr>
          </a:lstStyle>
          <a:p>
            <a:pPr/>
            <a:r>
              <a:t>For though I am free from all, I have made myself a servant to all, that I might win more of them. To the Jews I became as a Jew, in order to win Jews. To those under the law I became as one under the law (though not being myself under the law) that I might win those under the law. To those outside the law I became as one outside the law (not being outside the law of God but under the law of Christ) that I might win those outside the law. To the weak I became weak, that I might win the weak. I have become all things to all people, that by all means I might save some. I do it all for the sake of the gospel, that I may share with them in its blessings.</a:t>
            </a:r>
          </a:p>
        </p:txBody>
      </p:sp>
    </p:spTree>
  </p:cSld>
  <p:clrMapOvr>
    <a:masterClrMapping/>
  </p:clrMapOvr>
  <mc:AlternateContent xmlns:mc="http://schemas.openxmlformats.org/markup-compatibility/2006">
    <mc:Choice xmlns:p14="http://schemas.microsoft.com/office/powerpoint/2010/main" Requires="p14">
      <p:transition spd="slow" advClick="1" p14:dur="1200">
        <p:checker dir="horz"/>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02" name="What should we do?…"/>
          <p:cNvSpPr txBox="1"/>
          <p:nvPr>
            <p:ph type="body" idx="1"/>
          </p:nvPr>
        </p:nvSpPr>
        <p:spPr>
          <a:xfrm>
            <a:off x="458911" y="674528"/>
            <a:ext cx="8226178" cy="5508944"/>
          </a:xfrm>
          <a:prstGeom prst="rect">
            <a:avLst/>
          </a:prstGeom>
        </p:spPr>
        <p:txBody>
          <a:bodyPr/>
          <a:lstStyle/>
          <a:p>
            <a:pPr defTabSz="312180">
              <a:lnSpc>
                <a:spcPct val="108000"/>
              </a:lnSpc>
              <a:defRPr b="1" i="0" sz="3400" u="sng">
                <a:effectLst>
                  <a:outerShdw sx="100000" sy="100000" kx="0" ky="0" algn="b" rotWithShape="0" blurRad="25400" dist="9652" dir="0">
                    <a:srgbClr val="FFFFFF">
                      <a:alpha val="45000"/>
                    </a:srgbClr>
                  </a:outerShdw>
                </a:effectLst>
              </a:defRPr>
            </a:pPr>
            <a:r>
              <a:t>Four Scenes</a:t>
            </a:r>
          </a:p>
          <a:p>
            <a:pPr defTabSz="312180">
              <a:lnSpc>
                <a:spcPct val="108000"/>
              </a:lnSpc>
              <a:defRPr i="0" sz="3400">
                <a:effectLst>
                  <a:outerShdw sx="100000" sy="100000" kx="0" ky="0" algn="b" rotWithShape="0" blurRad="25400" dist="9652" dir="0">
                    <a:srgbClr val="FFFFFF">
                      <a:alpha val="45000"/>
                    </a:srgbClr>
                  </a:outerShdw>
                </a:effectLst>
              </a:defRPr>
            </a:pPr>
          </a:p>
          <a:p>
            <a:pPr algn="l" defTabSz="312180">
              <a:lnSpc>
                <a:spcPct val="108000"/>
              </a:lnSpc>
              <a:defRPr i="0" sz="3400">
                <a:effectLst>
                  <a:outerShdw sx="100000" sy="100000" kx="0" ky="0" algn="b" rotWithShape="0" blurRad="25400" dist="9652" dir="0">
                    <a:srgbClr val="FFFFFF">
                      <a:alpha val="45000"/>
                    </a:srgbClr>
                  </a:outerShdw>
                </a:effectLst>
              </a:defRPr>
            </a:pPr>
            <a:r>
              <a:t>• First Scene (Acts 21:1-16)</a:t>
            </a:r>
          </a:p>
          <a:p>
            <a:pPr algn="l" defTabSz="312180">
              <a:lnSpc>
                <a:spcPct val="108000"/>
              </a:lnSpc>
              <a:defRPr i="0" sz="3400">
                <a:effectLst>
                  <a:outerShdw sx="100000" sy="100000" kx="0" ky="0" algn="b" rotWithShape="0" blurRad="25400" dist="9652" dir="0">
                    <a:srgbClr val="FFFFFF">
                      <a:alpha val="45000"/>
                    </a:srgbClr>
                  </a:outerShdw>
                </a:effectLst>
              </a:defRPr>
            </a:pPr>
          </a:p>
          <a:p>
            <a:pPr algn="l" defTabSz="312180">
              <a:lnSpc>
                <a:spcPct val="108000"/>
              </a:lnSpc>
              <a:defRPr i="0" sz="3400">
                <a:effectLst>
                  <a:outerShdw sx="100000" sy="100000" kx="0" ky="0" algn="b" rotWithShape="0" blurRad="25400" dist="9652" dir="0">
                    <a:srgbClr val="FFFFFF">
                      <a:alpha val="45000"/>
                    </a:srgbClr>
                  </a:outerShdw>
                </a:effectLst>
              </a:defRPr>
            </a:pPr>
            <a:r>
              <a:t>• Second Scene (Acts 21:17-26)</a:t>
            </a:r>
          </a:p>
        </p:txBody>
      </p:sp>
    </p:spTree>
  </p:cSld>
  <p:clrMapOvr>
    <a:masterClrMapping/>
  </p:clrMapOvr>
  <mc:AlternateContent xmlns:mc="http://schemas.openxmlformats.org/markup-compatibility/2006">
    <mc:Choice xmlns:p14="http://schemas.microsoft.com/office/powerpoint/2010/main" Requires="p14">
      <p:transition spd="slow" advClick="1" p14:dur="1200">
        <p:checker dir="horz"/>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04" name="What should we do?…"/>
          <p:cNvSpPr txBox="1"/>
          <p:nvPr>
            <p:ph type="body" idx="1"/>
          </p:nvPr>
        </p:nvSpPr>
        <p:spPr>
          <a:xfrm>
            <a:off x="458911" y="674528"/>
            <a:ext cx="8226178" cy="5508944"/>
          </a:xfrm>
          <a:prstGeom prst="rect">
            <a:avLst/>
          </a:prstGeom>
        </p:spPr>
        <p:txBody>
          <a:bodyPr/>
          <a:lstStyle/>
          <a:p>
            <a:pPr defTabSz="312180">
              <a:lnSpc>
                <a:spcPct val="108000"/>
              </a:lnSpc>
              <a:defRPr b="1" i="0" sz="3400" u="sng">
                <a:effectLst>
                  <a:outerShdw sx="100000" sy="100000" kx="0" ky="0" algn="b" rotWithShape="0" blurRad="25400" dist="9652" dir="0">
                    <a:srgbClr val="FFFFFF">
                      <a:alpha val="45000"/>
                    </a:srgbClr>
                  </a:outerShdw>
                </a:effectLst>
              </a:defRPr>
            </a:pPr>
            <a:r>
              <a:t>Four Scenes</a:t>
            </a:r>
          </a:p>
          <a:p>
            <a:pPr defTabSz="312180">
              <a:lnSpc>
                <a:spcPct val="108000"/>
              </a:lnSpc>
              <a:defRPr i="0" sz="3400">
                <a:effectLst>
                  <a:outerShdw sx="100000" sy="100000" kx="0" ky="0" algn="b" rotWithShape="0" blurRad="25400" dist="9652" dir="0">
                    <a:srgbClr val="FFFFFF">
                      <a:alpha val="45000"/>
                    </a:srgbClr>
                  </a:outerShdw>
                </a:effectLst>
              </a:defRPr>
            </a:pPr>
          </a:p>
          <a:p>
            <a:pPr algn="l" defTabSz="312180">
              <a:lnSpc>
                <a:spcPct val="108000"/>
              </a:lnSpc>
              <a:defRPr i="0" sz="3400">
                <a:effectLst>
                  <a:outerShdw sx="100000" sy="100000" kx="0" ky="0" algn="b" rotWithShape="0" blurRad="25400" dist="9652" dir="0">
                    <a:srgbClr val="FFFFFF">
                      <a:alpha val="45000"/>
                    </a:srgbClr>
                  </a:outerShdw>
                </a:effectLst>
              </a:defRPr>
            </a:pPr>
            <a:r>
              <a:t>• First Scene (Acts 21:1-16)</a:t>
            </a:r>
          </a:p>
          <a:p>
            <a:pPr algn="l" defTabSz="312180">
              <a:lnSpc>
                <a:spcPct val="108000"/>
              </a:lnSpc>
              <a:defRPr i="0" sz="3400">
                <a:effectLst>
                  <a:outerShdw sx="100000" sy="100000" kx="0" ky="0" algn="b" rotWithShape="0" blurRad="25400" dist="9652" dir="0">
                    <a:srgbClr val="FFFFFF">
                      <a:alpha val="45000"/>
                    </a:srgbClr>
                  </a:outerShdw>
                </a:effectLst>
              </a:defRPr>
            </a:pPr>
          </a:p>
          <a:p>
            <a:pPr algn="l" defTabSz="312180">
              <a:lnSpc>
                <a:spcPct val="108000"/>
              </a:lnSpc>
              <a:defRPr i="0" sz="3400">
                <a:effectLst>
                  <a:outerShdw sx="100000" sy="100000" kx="0" ky="0" algn="b" rotWithShape="0" blurRad="25400" dist="9652" dir="0">
                    <a:srgbClr val="FFFFFF">
                      <a:alpha val="45000"/>
                    </a:srgbClr>
                  </a:outerShdw>
                </a:effectLst>
              </a:defRPr>
            </a:pPr>
            <a:r>
              <a:t>• Second Scene (Acts 21:17-26)</a:t>
            </a:r>
          </a:p>
          <a:p>
            <a:pPr algn="l" defTabSz="312180">
              <a:lnSpc>
                <a:spcPct val="108000"/>
              </a:lnSpc>
              <a:defRPr i="0" sz="3400">
                <a:effectLst>
                  <a:outerShdw sx="100000" sy="100000" kx="0" ky="0" algn="b" rotWithShape="0" blurRad="25400" dist="9652" dir="0">
                    <a:srgbClr val="FFFFFF">
                      <a:alpha val="45000"/>
                    </a:srgbClr>
                  </a:outerShdw>
                </a:effectLst>
              </a:defRPr>
            </a:pPr>
          </a:p>
          <a:p>
            <a:pPr algn="l" defTabSz="312180">
              <a:lnSpc>
                <a:spcPct val="108000"/>
              </a:lnSpc>
              <a:defRPr i="0" sz="3400">
                <a:effectLst>
                  <a:outerShdw sx="100000" sy="100000" kx="0" ky="0" algn="b" rotWithShape="0" blurRad="25400" dist="9652" dir="0">
                    <a:srgbClr val="FFFFFF">
                      <a:alpha val="45000"/>
                    </a:srgbClr>
                  </a:outerShdw>
                </a:effectLst>
              </a:defRPr>
            </a:pPr>
            <a:r>
              <a:t>• Third Scene (Acts 21:27-22:29)</a:t>
            </a:r>
          </a:p>
        </p:txBody>
      </p:sp>
    </p:spTree>
  </p:cSld>
  <p:clrMapOvr>
    <a:masterClrMapping/>
  </p:clrMapOvr>
  <mc:AlternateContent xmlns:mc="http://schemas.openxmlformats.org/markup-compatibility/2006">
    <mc:Choice xmlns:p14="http://schemas.microsoft.com/office/powerpoint/2010/main" Requires="p14">
      <p:transition spd="slow" advClick="1" p14:dur="1200">
        <p:checker dir="horz"/>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06" name="What should we do?…"/>
          <p:cNvSpPr txBox="1"/>
          <p:nvPr>
            <p:ph type="body" idx="1"/>
          </p:nvPr>
        </p:nvSpPr>
        <p:spPr>
          <a:xfrm>
            <a:off x="458911" y="674528"/>
            <a:ext cx="8226178" cy="5508944"/>
          </a:xfrm>
          <a:prstGeom prst="rect">
            <a:avLst/>
          </a:prstGeom>
        </p:spPr>
        <p:txBody>
          <a:bodyPr/>
          <a:lstStyle/>
          <a:p>
            <a:pPr defTabSz="312180">
              <a:lnSpc>
                <a:spcPct val="108000"/>
              </a:lnSpc>
              <a:defRPr b="1" i="0" sz="3400" u="sng">
                <a:effectLst>
                  <a:outerShdw sx="100000" sy="100000" kx="0" ky="0" algn="b" rotWithShape="0" blurRad="25400" dist="9652" dir="0">
                    <a:srgbClr val="FFFFFF">
                      <a:alpha val="45000"/>
                    </a:srgbClr>
                  </a:outerShdw>
                </a:effectLst>
              </a:defRPr>
            </a:pPr>
            <a:r>
              <a:t>Four Scenes</a:t>
            </a:r>
          </a:p>
          <a:p>
            <a:pPr defTabSz="312180">
              <a:lnSpc>
                <a:spcPct val="108000"/>
              </a:lnSpc>
              <a:defRPr i="0" sz="3400">
                <a:effectLst>
                  <a:outerShdw sx="100000" sy="100000" kx="0" ky="0" algn="b" rotWithShape="0" blurRad="25400" dist="9652" dir="0">
                    <a:srgbClr val="FFFFFF">
                      <a:alpha val="45000"/>
                    </a:srgbClr>
                  </a:outerShdw>
                </a:effectLst>
              </a:defRPr>
            </a:pPr>
          </a:p>
          <a:p>
            <a:pPr algn="l" defTabSz="312180">
              <a:lnSpc>
                <a:spcPct val="108000"/>
              </a:lnSpc>
              <a:defRPr i="0" sz="3400">
                <a:effectLst>
                  <a:outerShdw sx="100000" sy="100000" kx="0" ky="0" algn="b" rotWithShape="0" blurRad="25400" dist="9652" dir="0">
                    <a:srgbClr val="FFFFFF">
                      <a:alpha val="45000"/>
                    </a:srgbClr>
                  </a:outerShdw>
                </a:effectLst>
              </a:defRPr>
            </a:pPr>
            <a:r>
              <a:t>• First Scene (Acts 21:1-16)</a:t>
            </a:r>
          </a:p>
          <a:p>
            <a:pPr algn="l" defTabSz="312180">
              <a:lnSpc>
                <a:spcPct val="108000"/>
              </a:lnSpc>
              <a:defRPr i="0" sz="3400">
                <a:effectLst>
                  <a:outerShdw sx="100000" sy="100000" kx="0" ky="0" algn="b" rotWithShape="0" blurRad="25400" dist="9652" dir="0">
                    <a:srgbClr val="FFFFFF">
                      <a:alpha val="45000"/>
                    </a:srgbClr>
                  </a:outerShdw>
                </a:effectLst>
              </a:defRPr>
            </a:pPr>
          </a:p>
          <a:p>
            <a:pPr algn="l" defTabSz="312180">
              <a:lnSpc>
                <a:spcPct val="108000"/>
              </a:lnSpc>
              <a:defRPr i="0" sz="3400">
                <a:effectLst>
                  <a:outerShdw sx="100000" sy="100000" kx="0" ky="0" algn="b" rotWithShape="0" blurRad="25400" dist="9652" dir="0">
                    <a:srgbClr val="FFFFFF">
                      <a:alpha val="45000"/>
                    </a:srgbClr>
                  </a:outerShdw>
                </a:effectLst>
              </a:defRPr>
            </a:pPr>
            <a:r>
              <a:t>• Second Scene (Acts 21:17-26)</a:t>
            </a:r>
          </a:p>
          <a:p>
            <a:pPr algn="l" defTabSz="312180">
              <a:lnSpc>
                <a:spcPct val="108000"/>
              </a:lnSpc>
              <a:defRPr i="0" sz="3400">
                <a:effectLst>
                  <a:outerShdw sx="100000" sy="100000" kx="0" ky="0" algn="b" rotWithShape="0" blurRad="25400" dist="9652" dir="0">
                    <a:srgbClr val="FFFFFF">
                      <a:alpha val="45000"/>
                    </a:srgbClr>
                  </a:outerShdw>
                </a:effectLst>
              </a:defRPr>
            </a:pPr>
          </a:p>
          <a:p>
            <a:pPr algn="l" defTabSz="312180">
              <a:lnSpc>
                <a:spcPct val="108000"/>
              </a:lnSpc>
              <a:defRPr i="0" sz="3400">
                <a:effectLst>
                  <a:outerShdw sx="100000" sy="100000" kx="0" ky="0" algn="b" rotWithShape="0" blurRad="25400" dist="9652" dir="0">
                    <a:srgbClr val="FFFFFF">
                      <a:alpha val="45000"/>
                    </a:srgbClr>
                  </a:outerShdw>
                </a:effectLst>
              </a:defRPr>
            </a:pPr>
            <a:r>
              <a:t>• Third Scene (Acts 21:27-22:29)</a:t>
            </a:r>
          </a:p>
          <a:p>
            <a:pPr algn="l" defTabSz="312180">
              <a:lnSpc>
                <a:spcPct val="108000"/>
              </a:lnSpc>
              <a:defRPr i="0" sz="3400">
                <a:effectLst>
                  <a:outerShdw sx="100000" sy="100000" kx="0" ky="0" algn="b" rotWithShape="0" blurRad="25400" dist="9652" dir="0">
                    <a:srgbClr val="FFFFFF">
                      <a:alpha val="45000"/>
                    </a:srgbClr>
                  </a:outerShdw>
                </a:effectLst>
              </a:defRPr>
            </a:pPr>
          </a:p>
          <a:p>
            <a:pPr algn="l" defTabSz="312180">
              <a:lnSpc>
                <a:spcPct val="108000"/>
              </a:lnSpc>
              <a:defRPr i="0" sz="3400">
                <a:effectLst>
                  <a:outerShdw sx="100000" sy="100000" kx="0" ky="0" algn="b" rotWithShape="0" blurRad="25400" dist="9652" dir="0">
                    <a:srgbClr val="FFFFFF">
                      <a:alpha val="45000"/>
                    </a:srgbClr>
                  </a:outerShdw>
                </a:effectLst>
              </a:defRPr>
            </a:pPr>
            <a:r>
              <a:t>• Fourth Scene (Acts 22:30-23:11)</a:t>
            </a:r>
          </a:p>
        </p:txBody>
      </p:sp>
    </p:spTree>
  </p:cSld>
  <p:clrMapOvr>
    <a:masterClrMapping/>
  </p:clrMapOvr>
  <mc:AlternateContent xmlns:mc="http://schemas.openxmlformats.org/markup-compatibility/2006">
    <mc:Choice xmlns:p14="http://schemas.microsoft.com/office/powerpoint/2010/main" Requires="p14">
      <p:transition spd="slow" advClick="1" p14:dur="1200">
        <p:checker dir="horz"/>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08" name="25-Years.jpg" descr="25-Years.jpg"/>
          <p:cNvPicPr>
            <a:picLocks noChangeAspect="1"/>
          </p:cNvPicPr>
          <p:nvPr>
            <p:ph type="pic" idx="13"/>
          </p:nvPr>
        </p:nvPicPr>
        <p:blipFill>
          <a:blip r:embed="rId2">
            <a:extLst/>
          </a:blip>
          <a:srcRect l="0" t="11308" r="0" b="393"/>
          <a:stretch>
            <a:fillRect/>
          </a:stretch>
        </p:blipFill>
        <p:spPr>
          <a:xfrm>
            <a:off x="709770" y="1159045"/>
            <a:ext cx="7724344" cy="4539825"/>
          </a:xfrm>
          <a:prstGeom prst="rect">
            <a:avLst/>
          </a:prstGeom>
          <a:ln w="25400">
            <a:solidFill>
              <a:srgbClr val="F3F7F5"/>
            </a:solidFill>
          </a:ln>
          <a:effectLst>
            <a:outerShdw sx="100000" sy="100000" kx="0" ky="0" algn="b" rotWithShape="0" blurRad="38100" dist="12700" dir="3600000">
              <a:srgbClr val="000000">
                <a:alpha val="70000"/>
              </a:srgbClr>
            </a:outerShdw>
          </a:effectLst>
        </p:spPr>
      </p:pic>
      <p:sp>
        <p:nvSpPr>
          <p:cNvPr id="309" name="Filipino American Christian Church"/>
          <p:cNvSpPr txBox="1"/>
          <p:nvPr/>
        </p:nvSpPr>
        <p:spPr>
          <a:xfrm>
            <a:off x="1087908" y="5088734"/>
            <a:ext cx="5149353" cy="465137"/>
          </a:xfrm>
          <a:prstGeom prst="rect">
            <a:avLst/>
          </a:prstGeom>
          <a:ln w="12700">
            <a:miter lim="400000"/>
          </a:ln>
          <a:extLst>
            <a:ext uri="{C572A759-6A51-4108-AA02-DFA0A04FC94B}">
              <ma14:wrappingTextBoxFlag xmlns:ma14="http://schemas.microsoft.com/office/mac/drawingml/2011/main" val="1"/>
            </a:ext>
          </a:extLst>
        </p:spPr>
        <p:txBody>
          <a:bodyPr wrap="none" lIns="35717" tIns="35717" rIns="35717" bIns="35717" anchor="ctr">
            <a:spAutoFit/>
          </a:bodyPr>
          <a:lstStyle>
            <a:lvl1pPr defTabSz="321467">
              <a:defRPr sz="2600">
                <a:solidFill>
                  <a:srgbClr val="FFFFFF"/>
                </a:solidFill>
                <a:latin typeface="+mj-lt"/>
                <a:ea typeface="+mj-ea"/>
                <a:cs typeface="+mj-cs"/>
                <a:sym typeface="Helvetica"/>
              </a:defRPr>
            </a:lvl1pPr>
          </a:lstStyle>
          <a:p>
            <a:pPr/>
            <a:r>
              <a:t>Filipino American Christian Church</a:t>
            </a:r>
          </a:p>
        </p:txBody>
      </p:sp>
      <p:pic>
        <p:nvPicPr>
          <p:cNvPr id="310" name="Picture 2" descr="Picture 2"/>
          <p:cNvPicPr>
            <a:picLocks noChangeAspect="1"/>
          </p:cNvPicPr>
          <p:nvPr/>
        </p:nvPicPr>
        <p:blipFill>
          <a:blip r:embed="rId3">
            <a:extLst/>
          </a:blip>
          <a:stretch>
            <a:fillRect/>
          </a:stretch>
        </p:blipFill>
        <p:spPr>
          <a:xfrm>
            <a:off x="0" y="0"/>
            <a:ext cx="9144000" cy="6858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200">
        <p:checker dir="horz"/>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12" name="What should we do?…"/>
          <p:cNvSpPr txBox="1"/>
          <p:nvPr>
            <p:ph type="body" idx="1"/>
          </p:nvPr>
        </p:nvSpPr>
        <p:spPr>
          <a:xfrm>
            <a:off x="458911" y="472171"/>
            <a:ext cx="8226178" cy="5913658"/>
          </a:xfrm>
          <a:prstGeom prst="rect">
            <a:avLst/>
          </a:prstGeom>
        </p:spPr>
        <p:txBody>
          <a:bodyPr/>
          <a:lstStyle/>
          <a:p>
            <a:pPr defTabSz="227892">
              <a:lnSpc>
                <a:spcPct val="108000"/>
              </a:lnSpc>
              <a:defRPr b="1" i="0" sz="2482" u="sng">
                <a:effectLst>
                  <a:outerShdw sx="100000" sy="100000" kx="0" ky="0" algn="b" rotWithShape="0" blurRad="18542" dist="7045" dir="0">
                    <a:srgbClr val="FFFFFF">
                      <a:alpha val="45000"/>
                    </a:srgbClr>
                  </a:outerShdw>
                </a:effectLst>
              </a:defRPr>
            </a:pPr>
            <a:r>
              <a:t>Four Lessons</a:t>
            </a:r>
          </a:p>
          <a:p>
            <a:pPr defTabSz="227892">
              <a:lnSpc>
                <a:spcPct val="108000"/>
              </a:lnSpc>
              <a:defRPr i="0" sz="2482">
                <a:effectLst>
                  <a:outerShdw sx="100000" sy="100000" kx="0" ky="0" algn="b" rotWithShape="0" blurRad="18542" dist="7045" dir="0">
                    <a:srgbClr val="FFFFFF">
                      <a:alpha val="45000"/>
                    </a:srgbClr>
                  </a:outerShdw>
                </a:effectLst>
              </a:defRPr>
            </a:pPr>
          </a:p>
          <a:p>
            <a:pPr algn="l" defTabSz="227892">
              <a:lnSpc>
                <a:spcPct val="108000"/>
              </a:lnSpc>
              <a:defRPr i="0" sz="2482">
                <a:effectLst>
                  <a:outerShdw sx="100000" sy="100000" kx="0" ky="0" algn="b" rotWithShape="0" blurRad="18542" dist="7045" dir="0">
                    <a:srgbClr val="FFFFFF">
                      <a:alpha val="45000"/>
                    </a:srgbClr>
                  </a:outerShdw>
                </a:effectLst>
              </a:defRPr>
            </a:pPr>
            <a:r>
              <a:t>• First Scene: </a:t>
            </a:r>
            <a:r>
              <a:rPr b="1"/>
              <a:t>Be ready to accept risk for sharing the Gospel</a:t>
            </a:r>
          </a:p>
          <a:p>
            <a:pPr algn="l" defTabSz="227892">
              <a:lnSpc>
                <a:spcPct val="108000"/>
              </a:lnSpc>
              <a:defRPr i="0" sz="2482">
                <a:effectLst>
                  <a:outerShdw sx="100000" sy="100000" kx="0" ky="0" algn="b" rotWithShape="0" blurRad="18542" dist="7045" dir="0">
                    <a:srgbClr val="FFFFFF">
                      <a:alpha val="45000"/>
                    </a:srgbClr>
                  </a:outerShdw>
                </a:effectLst>
              </a:defRPr>
            </a:pPr>
          </a:p>
          <a:p>
            <a:pPr algn="l" defTabSz="227892">
              <a:lnSpc>
                <a:spcPct val="108000"/>
              </a:lnSpc>
              <a:defRPr i="0" sz="2482">
                <a:effectLst>
                  <a:outerShdw sx="100000" sy="100000" kx="0" ky="0" algn="b" rotWithShape="0" blurRad="18542" dist="7045" dir="0">
                    <a:srgbClr val="FFFFFF">
                      <a:alpha val="45000"/>
                    </a:srgbClr>
                  </a:outerShdw>
                </a:effectLst>
              </a:defRPr>
            </a:pPr>
          </a:p>
          <a:p>
            <a:pPr algn="l" defTabSz="227892">
              <a:lnSpc>
                <a:spcPct val="108000"/>
              </a:lnSpc>
              <a:defRPr i="0" sz="2482">
                <a:effectLst>
                  <a:outerShdw sx="100000" sy="100000" kx="0" ky="0" algn="b" rotWithShape="0" blurRad="18542" dist="7045" dir="0">
                    <a:srgbClr val="FFFFFF">
                      <a:alpha val="45000"/>
                    </a:srgbClr>
                  </a:outerShdw>
                </a:effectLst>
              </a:defRPr>
            </a:pPr>
          </a:p>
          <a:p>
            <a:pPr algn="l" defTabSz="227892">
              <a:lnSpc>
                <a:spcPct val="108000"/>
              </a:lnSpc>
              <a:defRPr i="0" sz="2482">
                <a:effectLst>
                  <a:outerShdw sx="100000" sy="100000" kx="0" ky="0" algn="b" rotWithShape="0" blurRad="18542" dist="7045" dir="0">
                    <a:srgbClr val="FFFFFF">
                      <a:alpha val="45000"/>
                    </a:srgbClr>
                  </a:outerShdw>
                </a:effectLst>
              </a:defRPr>
            </a:pPr>
          </a:p>
          <a:p>
            <a:pPr algn="l" defTabSz="227892">
              <a:lnSpc>
                <a:spcPct val="108000"/>
              </a:lnSpc>
              <a:defRPr i="0" sz="2482">
                <a:effectLst>
                  <a:outerShdw sx="100000" sy="100000" kx="0" ky="0" algn="b" rotWithShape="0" blurRad="18542" dist="7045" dir="0">
                    <a:srgbClr val="FFFFFF">
                      <a:alpha val="45000"/>
                    </a:srgbClr>
                  </a:outerShdw>
                </a:effectLst>
              </a:defRPr>
            </a:pPr>
          </a:p>
          <a:p>
            <a:pPr algn="l" defTabSz="227892">
              <a:lnSpc>
                <a:spcPct val="108000"/>
              </a:lnSpc>
              <a:defRPr i="0" sz="2482">
                <a:effectLst>
                  <a:outerShdw sx="100000" sy="100000" kx="0" ky="0" algn="b" rotWithShape="0" blurRad="18542" dist="7045" dir="0">
                    <a:srgbClr val="FFFFFF">
                      <a:alpha val="45000"/>
                    </a:srgbClr>
                  </a:outerShdw>
                </a:effectLst>
              </a:defRPr>
            </a:pPr>
          </a:p>
          <a:p>
            <a:pPr algn="l" defTabSz="227892">
              <a:lnSpc>
                <a:spcPct val="108000"/>
              </a:lnSpc>
              <a:defRPr i="0" sz="2482">
                <a:effectLst>
                  <a:outerShdw sx="100000" sy="100000" kx="0" ky="0" algn="b" rotWithShape="0" blurRad="18542" dist="7045" dir="0">
                    <a:srgbClr val="FFFFFF">
                      <a:alpha val="45000"/>
                    </a:srgbClr>
                  </a:outerShdw>
                </a:effectLst>
              </a:defRPr>
            </a:pPr>
          </a:p>
          <a:p>
            <a:pPr algn="l" defTabSz="227892">
              <a:lnSpc>
                <a:spcPct val="108000"/>
              </a:lnSpc>
              <a:defRPr i="0" sz="2482">
                <a:effectLst>
                  <a:outerShdw sx="100000" sy="100000" kx="0" ky="0" algn="b" rotWithShape="0" blurRad="18542" dist="7045" dir="0">
                    <a:srgbClr val="FFFFFF">
                      <a:alpha val="45000"/>
                    </a:srgbClr>
                  </a:outerShdw>
                </a:effectLst>
              </a:defRPr>
            </a:pPr>
          </a:p>
          <a:p>
            <a:pPr algn="l" defTabSz="227892">
              <a:lnSpc>
                <a:spcPct val="108000"/>
              </a:lnSpc>
              <a:defRPr i="0" sz="2482">
                <a:effectLst>
                  <a:outerShdw sx="100000" sy="100000" kx="0" ky="0" algn="b" rotWithShape="0" blurRad="18542" dist="7045" dir="0">
                    <a:srgbClr val="FFFFFF">
                      <a:alpha val="45000"/>
                    </a:srgbClr>
                  </a:outerShdw>
                </a:effectLst>
              </a:defRPr>
            </a:pPr>
          </a:p>
          <a:p>
            <a:pPr algn="l" defTabSz="227892">
              <a:lnSpc>
                <a:spcPct val="108000"/>
              </a:lnSpc>
              <a:defRPr i="0" sz="2482">
                <a:effectLst>
                  <a:outerShdw sx="100000" sy="100000" kx="0" ky="0" algn="b" rotWithShape="0" blurRad="18542" dist="7045" dir="0">
                    <a:srgbClr val="FFFFFF">
                      <a:alpha val="45000"/>
                    </a:srgbClr>
                  </a:outerShdw>
                </a:effectLst>
              </a:defRPr>
            </a:pPr>
          </a:p>
        </p:txBody>
      </p:sp>
    </p:spTree>
  </p:cSld>
  <p:clrMapOvr>
    <a:masterClrMapping/>
  </p:clrMapOvr>
  <mc:AlternateContent xmlns:mc="http://schemas.openxmlformats.org/markup-compatibility/2006">
    <mc:Choice xmlns:p14="http://schemas.microsoft.com/office/powerpoint/2010/main" Requires="p14">
      <p:transition spd="slow" advClick="1" p14:dur="1200">
        <p:checker dir="horz"/>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14" name="What should we do?…"/>
          <p:cNvSpPr txBox="1"/>
          <p:nvPr>
            <p:ph type="body" idx="1"/>
          </p:nvPr>
        </p:nvSpPr>
        <p:spPr>
          <a:xfrm>
            <a:off x="458911" y="472171"/>
            <a:ext cx="8226178" cy="5913658"/>
          </a:xfrm>
          <a:prstGeom prst="rect">
            <a:avLst/>
          </a:prstGeom>
        </p:spPr>
        <p:txBody>
          <a:bodyPr/>
          <a:lstStyle/>
          <a:p>
            <a:pPr defTabSz="227892">
              <a:lnSpc>
                <a:spcPct val="108000"/>
              </a:lnSpc>
              <a:defRPr b="1" i="0" sz="2482" u="sng">
                <a:effectLst>
                  <a:outerShdw sx="100000" sy="100000" kx="0" ky="0" algn="b" rotWithShape="0" blurRad="18542" dist="7045" dir="0">
                    <a:srgbClr val="FFFFFF">
                      <a:alpha val="45000"/>
                    </a:srgbClr>
                  </a:outerShdw>
                </a:effectLst>
              </a:defRPr>
            </a:pPr>
            <a:r>
              <a:t>Four Lessons</a:t>
            </a:r>
          </a:p>
          <a:p>
            <a:pPr defTabSz="227892">
              <a:lnSpc>
                <a:spcPct val="108000"/>
              </a:lnSpc>
              <a:defRPr i="0" sz="2482">
                <a:effectLst>
                  <a:outerShdw sx="100000" sy="100000" kx="0" ky="0" algn="b" rotWithShape="0" blurRad="18542" dist="7045" dir="0">
                    <a:srgbClr val="FFFFFF">
                      <a:alpha val="45000"/>
                    </a:srgbClr>
                  </a:outerShdw>
                </a:effectLst>
              </a:defRPr>
            </a:pPr>
          </a:p>
          <a:p>
            <a:pPr algn="l" defTabSz="227892">
              <a:lnSpc>
                <a:spcPct val="108000"/>
              </a:lnSpc>
              <a:defRPr i="0" sz="2482">
                <a:effectLst>
                  <a:outerShdw sx="100000" sy="100000" kx="0" ky="0" algn="b" rotWithShape="0" blurRad="18542" dist="7045" dir="0">
                    <a:srgbClr val="FFFFFF">
                      <a:alpha val="45000"/>
                    </a:srgbClr>
                  </a:outerShdw>
                </a:effectLst>
              </a:defRPr>
            </a:pPr>
            <a:r>
              <a:t>• First Scene: </a:t>
            </a:r>
            <a:r>
              <a:rPr b="1"/>
              <a:t>Be ready to accept risk for sharing the Gospel</a:t>
            </a:r>
          </a:p>
          <a:p>
            <a:pPr algn="l" defTabSz="227892">
              <a:lnSpc>
                <a:spcPct val="108000"/>
              </a:lnSpc>
              <a:defRPr i="0" sz="2482">
                <a:effectLst>
                  <a:outerShdw sx="100000" sy="100000" kx="0" ky="0" algn="b" rotWithShape="0" blurRad="18542" dist="7045" dir="0">
                    <a:srgbClr val="FFFFFF">
                      <a:alpha val="45000"/>
                    </a:srgbClr>
                  </a:outerShdw>
                </a:effectLst>
              </a:defRPr>
            </a:pPr>
          </a:p>
          <a:p>
            <a:pPr algn="l" defTabSz="227892">
              <a:lnSpc>
                <a:spcPct val="108000"/>
              </a:lnSpc>
              <a:defRPr i="0" sz="2482">
                <a:effectLst>
                  <a:outerShdw sx="100000" sy="100000" kx="0" ky="0" algn="b" rotWithShape="0" blurRad="18542" dist="7045" dir="0">
                    <a:srgbClr val="FFFFFF">
                      <a:alpha val="45000"/>
                    </a:srgbClr>
                  </a:outerShdw>
                </a:effectLst>
              </a:defRPr>
            </a:pPr>
            <a:r>
              <a:t>• Second Scene: </a:t>
            </a:r>
            <a:r>
              <a:rPr b="1"/>
              <a:t>Be ready to do what you can to make sure your sharing of the Gospel isn’t NEEDLESSLY offensive </a:t>
            </a:r>
            <a:r>
              <a:t>(keep in mind, sometimes it needs to be)</a:t>
            </a:r>
            <a:r>
              <a:rPr b="1"/>
              <a:t>.</a:t>
            </a:r>
          </a:p>
          <a:p>
            <a:pPr algn="l" defTabSz="227892">
              <a:lnSpc>
                <a:spcPct val="108000"/>
              </a:lnSpc>
              <a:defRPr i="0" sz="2482">
                <a:effectLst>
                  <a:outerShdw sx="100000" sy="100000" kx="0" ky="0" algn="b" rotWithShape="0" blurRad="18542" dist="7045" dir="0">
                    <a:srgbClr val="FFFFFF">
                      <a:alpha val="45000"/>
                    </a:srgbClr>
                  </a:outerShdw>
                </a:effectLst>
              </a:defRPr>
            </a:pPr>
          </a:p>
          <a:p>
            <a:pPr algn="l" defTabSz="227892">
              <a:lnSpc>
                <a:spcPct val="108000"/>
              </a:lnSpc>
              <a:defRPr i="0" sz="2482">
                <a:effectLst>
                  <a:outerShdw sx="100000" sy="100000" kx="0" ky="0" algn="b" rotWithShape="0" blurRad="18542" dist="7045" dir="0">
                    <a:srgbClr val="FFFFFF">
                      <a:alpha val="45000"/>
                    </a:srgbClr>
                  </a:outerShdw>
                </a:effectLst>
              </a:defRPr>
            </a:pPr>
          </a:p>
          <a:p>
            <a:pPr algn="l" defTabSz="227892">
              <a:lnSpc>
                <a:spcPct val="108000"/>
              </a:lnSpc>
              <a:defRPr i="0" sz="2482">
                <a:effectLst>
                  <a:outerShdw sx="100000" sy="100000" kx="0" ky="0" algn="b" rotWithShape="0" blurRad="18542" dist="7045" dir="0">
                    <a:srgbClr val="FFFFFF">
                      <a:alpha val="45000"/>
                    </a:srgbClr>
                  </a:outerShdw>
                </a:effectLst>
              </a:defRPr>
            </a:pPr>
          </a:p>
          <a:p>
            <a:pPr algn="l" defTabSz="227892">
              <a:lnSpc>
                <a:spcPct val="108000"/>
              </a:lnSpc>
              <a:defRPr i="0" sz="2482">
                <a:effectLst>
                  <a:outerShdw sx="100000" sy="100000" kx="0" ky="0" algn="b" rotWithShape="0" blurRad="18542" dist="7045" dir="0">
                    <a:srgbClr val="FFFFFF">
                      <a:alpha val="45000"/>
                    </a:srgbClr>
                  </a:outerShdw>
                </a:effectLst>
              </a:defRPr>
            </a:pPr>
          </a:p>
          <a:p>
            <a:pPr algn="l" defTabSz="227892">
              <a:lnSpc>
                <a:spcPct val="108000"/>
              </a:lnSpc>
              <a:defRPr i="0" sz="2482">
                <a:effectLst>
                  <a:outerShdw sx="100000" sy="100000" kx="0" ky="0" algn="b" rotWithShape="0" blurRad="18542" dist="7045" dir="0">
                    <a:srgbClr val="FFFFFF">
                      <a:alpha val="45000"/>
                    </a:srgbClr>
                  </a:outerShdw>
                </a:effectLst>
              </a:defRPr>
            </a:pPr>
          </a:p>
        </p:txBody>
      </p:sp>
    </p:spTree>
  </p:cSld>
  <p:clrMapOvr>
    <a:masterClrMapping/>
  </p:clrMapOvr>
  <mc:AlternateContent xmlns:mc="http://schemas.openxmlformats.org/markup-compatibility/2006">
    <mc:Choice xmlns:p14="http://schemas.microsoft.com/office/powerpoint/2010/main" Requires="p14">
      <p:transition spd="slow" advClick="1" p14:dur="1200">
        <p:checker dir="horz"/>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16" name="What should we do?…"/>
          <p:cNvSpPr txBox="1"/>
          <p:nvPr>
            <p:ph type="body" idx="1"/>
          </p:nvPr>
        </p:nvSpPr>
        <p:spPr>
          <a:xfrm>
            <a:off x="458911" y="472171"/>
            <a:ext cx="8226178" cy="5563118"/>
          </a:xfrm>
          <a:prstGeom prst="rect">
            <a:avLst/>
          </a:prstGeom>
        </p:spPr>
        <p:txBody>
          <a:bodyPr/>
          <a:lstStyle/>
          <a:p>
            <a:pPr defTabSz="227892">
              <a:lnSpc>
                <a:spcPct val="108000"/>
              </a:lnSpc>
              <a:defRPr b="1" i="0" sz="2482" u="sng">
                <a:effectLst>
                  <a:outerShdw sx="100000" sy="100000" kx="0" ky="0" algn="b" rotWithShape="0" blurRad="18542" dist="7045" dir="0">
                    <a:srgbClr val="FFFFFF">
                      <a:alpha val="45000"/>
                    </a:srgbClr>
                  </a:outerShdw>
                </a:effectLst>
              </a:defRPr>
            </a:pPr>
            <a:r>
              <a:t>Four Lessons</a:t>
            </a:r>
          </a:p>
          <a:p>
            <a:pPr defTabSz="227892">
              <a:lnSpc>
                <a:spcPct val="108000"/>
              </a:lnSpc>
              <a:defRPr i="0" sz="2482">
                <a:effectLst>
                  <a:outerShdw sx="100000" sy="100000" kx="0" ky="0" algn="b" rotWithShape="0" blurRad="18542" dist="7045" dir="0">
                    <a:srgbClr val="FFFFFF">
                      <a:alpha val="45000"/>
                    </a:srgbClr>
                  </a:outerShdw>
                </a:effectLst>
              </a:defRPr>
            </a:pPr>
          </a:p>
          <a:p>
            <a:pPr algn="l" defTabSz="227892">
              <a:lnSpc>
                <a:spcPct val="108000"/>
              </a:lnSpc>
              <a:defRPr i="0" sz="2482">
                <a:effectLst>
                  <a:outerShdw sx="100000" sy="100000" kx="0" ky="0" algn="b" rotWithShape="0" blurRad="18542" dist="7045" dir="0">
                    <a:srgbClr val="FFFFFF">
                      <a:alpha val="45000"/>
                    </a:srgbClr>
                  </a:outerShdw>
                </a:effectLst>
              </a:defRPr>
            </a:pPr>
            <a:r>
              <a:t>• First Scene: </a:t>
            </a:r>
            <a:r>
              <a:rPr b="1"/>
              <a:t>Be ready to accept risk for sharing the Gospel</a:t>
            </a:r>
          </a:p>
          <a:p>
            <a:pPr algn="l" defTabSz="227892">
              <a:lnSpc>
                <a:spcPct val="108000"/>
              </a:lnSpc>
              <a:defRPr i="0" sz="2482">
                <a:effectLst>
                  <a:outerShdw sx="100000" sy="100000" kx="0" ky="0" algn="b" rotWithShape="0" blurRad="18542" dist="7045" dir="0">
                    <a:srgbClr val="FFFFFF">
                      <a:alpha val="45000"/>
                    </a:srgbClr>
                  </a:outerShdw>
                </a:effectLst>
              </a:defRPr>
            </a:pPr>
          </a:p>
          <a:p>
            <a:pPr algn="l" defTabSz="227892">
              <a:lnSpc>
                <a:spcPct val="108000"/>
              </a:lnSpc>
              <a:defRPr i="0" sz="2482">
                <a:effectLst>
                  <a:outerShdw sx="100000" sy="100000" kx="0" ky="0" algn="b" rotWithShape="0" blurRad="18542" dist="7045" dir="0">
                    <a:srgbClr val="FFFFFF">
                      <a:alpha val="45000"/>
                    </a:srgbClr>
                  </a:outerShdw>
                </a:effectLst>
              </a:defRPr>
            </a:pPr>
            <a:r>
              <a:t>• Second Scene: </a:t>
            </a:r>
            <a:r>
              <a:rPr b="1"/>
              <a:t>Be ready to do what you can to make sure your sharing of the Gospel isn’t NEEDLESSLY offensive </a:t>
            </a:r>
            <a:r>
              <a:t>(keep in mind, sometimes it needs to be)</a:t>
            </a:r>
            <a:r>
              <a:rPr b="1"/>
              <a:t>.</a:t>
            </a:r>
          </a:p>
          <a:p>
            <a:pPr algn="l" defTabSz="227892">
              <a:lnSpc>
                <a:spcPct val="108000"/>
              </a:lnSpc>
              <a:defRPr i="0" sz="2482">
                <a:effectLst>
                  <a:outerShdw sx="100000" sy="100000" kx="0" ky="0" algn="b" rotWithShape="0" blurRad="18542" dist="7045" dir="0">
                    <a:srgbClr val="FFFFFF">
                      <a:alpha val="45000"/>
                    </a:srgbClr>
                  </a:outerShdw>
                </a:effectLst>
              </a:defRPr>
            </a:pPr>
          </a:p>
          <a:p>
            <a:pPr algn="l" defTabSz="227892">
              <a:lnSpc>
                <a:spcPct val="108000"/>
              </a:lnSpc>
              <a:defRPr i="0" sz="2482">
                <a:effectLst>
                  <a:outerShdw sx="100000" sy="100000" kx="0" ky="0" algn="b" rotWithShape="0" blurRad="18542" dist="7045" dir="0">
                    <a:srgbClr val="FFFFFF">
                      <a:alpha val="45000"/>
                    </a:srgbClr>
                  </a:outerShdw>
                </a:effectLst>
              </a:defRPr>
            </a:pPr>
            <a:r>
              <a:t>• Third Scene: </a:t>
            </a:r>
            <a:r>
              <a:rPr b="1"/>
              <a:t>Be ready to talk about what God has done, and how that has CHANGED YOU.</a:t>
            </a:r>
            <a:endParaRPr b="1"/>
          </a:p>
          <a:p>
            <a:pPr algn="l" defTabSz="227892">
              <a:lnSpc>
                <a:spcPct val="108000"/>
              </a:lnSpc>
              <a:defRPr i="0" sz="2482">
                <a:effectLst>
                  <a:outerShdw sx="100000" sy="100000" kx="0" ky="0" algn="b" rotWithShape="0" blurRad="18542" dist="7045" dir="0">
                    <a:srgbClr val="FFFFFF">
                      <a:alpha val="45000"/>
                    </a:srgbClr>
                  </a:outerShdw>
                </a:effectLst>
              </a:defRPr>
            </a:pPr>
          </a:p>
        </p:txBody>
      </p:sp>
    </p:spTree>
  </p:cSld>
  <p:clrMapOvr>
    <a:masterClrMapping/>
  </p:clrMapOvr>
  <mc:AlternateContent xmlns:mc="http://schemas.openxmlformats.org/markup-compatibility/2006">
    <mc:Choice xmlns:p14="http://schemas.microsoft.com/office/powerpoint/2010/main" Requires="p14">
      <p:transition spd="slow" advClick="1" p14:dur="1200">
        <p:checker dir="horz"/>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63" name="25-Years.jpg" descr="25-Years.jpg"/>
          <p:cNvPicPr>
            <a:picLocks noChangeAspect="1"/>
          </p:cNvPicPr>
          <p:nvPr>
            <p:ph type="pic" idx="13"/>
          </p:nvPr>
        </p:nvPicPr>
        <p:blipFill>
          <a:blip r:embed="rId2">
            <a:extLst/>
          </a:blip>
          <a:srcRect l="0" t="11308" r="0" b="393"/>
          <a:stretch>
            <a:fillRect/>
          </a:stretch>
        </p:blipFill>
        <p:spPr>
          <a:xfrm>
            <a:off x="709770" y="1159045"/>
            <a:ext cx="7724344" cy="4539825"/>
          </a:xfrm>
          <a:prstGeom prst="rect">
            <a:avLst/>
          </a:prstGeom>
          <a:ln w="25400">
            <a:solidFill>
              <a:srgbClr val="F3F7F5"/>
            </a:solidFill>
          </a:ln>
          <a:effectLst>
            <a:outerShdw sx="100000" sy="100000" kx="0" ky="0" algn="b" rotWithShape="0" blurRad="38100" dist="12700" dir="3600000">
              <a:srgbClr val="000000">
                <a:alpha val="70000"/>
              </a:srgbClr>
            </a:outerShdw>
          </a:effectLst>
        </p:spPr>
      </p:pic>
      <p:sp>
        <p:nvSpPr>
          <p:cNvPr id="264" name="Filipino American Christian Church"/>
          <p:cNvSpPr txBox="1"/>
          <p:nvPr/>
        </p:nvSpPr>
        <p:spPr>
          <a:xfrm>
            <a:off x="1087908" y="5088734"/>
            <a:ext cx="5149353" cy="465137"/>
          </a:xfrm>
          <a:prstGeom prst="rect">
            <a:avLst/>
          </a:prstGeom>
          <a:ln w="12700">
            <a:miter lim="400000"/>
          </a:ln>
          <a:extLst>
            <a:ext uri="{C572A759-6A51-4108-AA02-DFA0A04FC94B}">
              <ma14:wrappingTextBoxFlag xmlns:ma14="http://schemas.microsoft.com/office/mac/drawingml/2011/main" val="1"/>
            </a:ext>
          </a:extLst>
        </p:spPr>
        <p:txBody>
          <a:bodyPr wrap="none" lIns="35717" tIns="35717" rIns="35717" bIns="35717" anchor="ctr">
            <a:spAutoFit/>
          </a:bodyPr>
          <a:lstStyle>
            <a:lvl1pPr defTabSz="321467">
              <a:defRPr sz="2600">
                <a:solidFill>
                  <a:srgbClr val="FFFFFF"/>
                </a:solidFill>
                <a:latin typeface="+mj-lt"/>
                <a:ea typeface="+mj-ea"/>
                <a:cs typeface="+mj-cs"/>
                <a:sym typeface="Helvetica"/>
              </a:defRPr>
            </a:lvl1pPr>
          </a:lstStyle>
          <a:p>
            <a:pPr/>
            <a:r>
              <a:t>Filipino American Christian Church</a:t>
            </a:r>
          </a:p>
        </p:txBody>
      </p:sp>
      <p:pic>
        <p:nvPicPr>
          <p:cNvPr id="265" name="30629744_10155226007120894_5912597119503433728_o.jpg" descr="30629744_10155226007120894_5912597119503433728_o.jpg"/>
          <p:cNvPicPr>
            <a:picLocks noChangeAspect="1"/>
          </p:cNvPicPr>
          <p:nvPr/>
        </p:nvPicPr>
        <p:blipFill>
          <a:blip r:embed="rId3">
            <a:extLst/>
          </a:blip>
          <a:stretch>
            <a:fillRect/>
          </a:stretch>
        </p:blipFill>
        <p:spPr>
          <a:xfrm>
            <a:off x="-1417319" y="170775"/>
            <a:ext cx="12451816" cy="651645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200">
        <p:checker dir="horz"/>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18" name="What should we do?…"/>
          <p:cNvSpPr txBox="1"/>
          <p:nvPr>
            <p:ph type="body" idx="1"/>
          </p:nvPr>
        </p:nvSpPr>
        <p:spPr>
          <a:xfrm>
            <a:off x="458911" y="472171"/>
            <a:ext cx="8226178" cy="5913658"/>
          </a:xfrm>
          <a:prstGeom prst="rect">
            <a:avLst/>
          </a:prstGeom>
        </p:spPr>
        <p:txBody>
          <a:bodyPr/>
          <a:lstStyle/>
          <a:p>
            <a:pPr defTabSz="227892">
              <a:lnSpc>
                <a:spcPct val="108000"/>
              </a:lnSpc>
              <a:defRPr b="1" i="0" sz="2482" u="sng">
                <a:effectLst>
                  <a:outerShdw sx="100000" sy="100000" kx="0" ky="0" algn="b" rotWithShape="0" blurRad="18542" dist="7045" dir="0">
                    <a:srgbClr val="FFFFFF">
                      <a:alpha val="45000"/>
                    </a:srgbClr>
                  </a:outerShdw>
                </a:effectLst>
              </a:defRPr>
            </a:pPr>
            <a:r>
              <a:t>Four Lessons</a:t>
            </a:r>
          </a:p>
          <a:p>
            <a:pPr defTabSz="227892">
              <a:lnSpc>
                <a:spcPct val="108000"/>
              </a:lnSpc>
              <a:defRPr i="0" sz="2482">
                <a:effectLst>
                  <a:outerShdw sx="100000" sy="100000" kx="0" ky="0" algn="b" rotWithShape="0" blurRad="18542" dist="7045" dir="0">
                    <a:srgbClr val="FFFFFF">
                      <a:alpha val="45000"/>
                    </a:srgbClr>
                  </a:outerShdw>
                </a:effectLst>
              </a:defRPr>
            </a:pPr>
          </a:p>
          <a:p>
            <a:pPr algn="l" defTabSz="227892">
              <a:lnSpc>
                <a:spcPct val="108000"/>
              </a:lnSpc>
              <a:defRPr i="0" sz="2482">
                <a:effectLst>
                  <a:outerShdw sx="100000" sy="100000" kx="0" ky="0" algn="b" rotWithShape="0" blurRad="18542" dist="7045" dir="0">
                    <a:srgbClr val="FFFFFF">
                      <a:alpha val="45000"/>
                    </a:srgbClr>
                  </a:outerShdw>
                </a:effectLst>
              </a:defRPr>
            </a:pPr>
            <a:r>
              <a:t>• First Scene: </a:t>
            </a:r>
            <a:r>
              <a:rPr b="1"/>
              <a:t>Be ready to accept risk for sharing the Gospel</a:t>
            </a:r>
          </a:p>
          <a:p>
            <a:pPr algn="l" defTabSz="227892">
              <a:lnSpc>
                <a:spcPct val="108000"/>
              </a:lnSpc>
              <a:defRPr i="0" sz="2482">
                <a:effectLst>
                  <a:outerShdw sx="100000" sy="100000" kx="0" ky="0" algn="b" rotWithShape="0" blurRad="18542" dist="7045" dir="0">
                    <a:srgbClr val="FFFFFF">
                      <a:alpha val="45000"/>
                    </a:srgbClr>
                  </a:outerShdw>
                </a:effectLst>
              </a:defRPr>
            </a:pPr>
          </a:p>
          <a:p>
            <a:pPr algn="l" defTabSz="227892">
              <a:lnSpc>
                <a:spcPct val="108000"/>
              </a:lnSpc>
              <a:defRPr i="0" sz="2482">
                <a:effectLst>
                  <a:outerShdw sx="100000" sy="100000" kx="0" ky="0" algn="b" rotWithShape="0" blurRad="18542" dist="7045" dir="0">
                    <a:srgbClr val="FFFFFF">
                      <a:alpha val="45000"/>
                    </a:srgbClr>
                  </a:outerShdw>
                </a:effectLst>
              </a:defRPr>
            </a:pPr>
            <a:r>
              <a:t>• Second Scene: </a:t>
            </a:r>
            <a:r>
              <a:rPr b="1"/>
              <a:t>Be ready to do what you can to make sure your sharing of the Gospel isn’t NEEDLESSLY offensive </a:t>
            </a:r>
            <a:r>
              <a:t>(keep in mind, sometimes it needs to be)</a:t>
            </a:r>
            <a:r>
              <a:rPr b="1"/>
              <a:t>.</a:t>
            </a:r>
          </a:p>
          <a:p>
            <a:pPr algn="l" defTabSz="227892">
              <a:lnSpc>
                <a:spcPct val="108000"/>
              </a:lnSpc>
              <a:defRPr i="0" sz="2482">
                <a:effectLst>
                  <a:outerShdw sx="100000" sy="100000" kx="0" ky="0" algn="b" rotWithShape="0" blurRad="18542" dist="7045" dir="0">
                    <a:srgbClr val="FFFFFF">
                      <a:alpha val="45000"/>
                    </a:srgbClr>
                  </a:outerShdw>
                </a:effectLst>
              </a:defRPr>
            </a:pPr>
          </a:p>
          <a:p>
            <a:pPr algn="l" defTabSz="227892">
              <a:lnSpc>
                <a:spcPct val="108000"/>
              </a:lnSpc>
              <a:defRPr i="0" sz="2482">
                <a:effectLst>
                  <a:outerShdw sx="100000" sy="100000" kx="0" ky="0" algn="b" rotWithShape="0" blurRad="18542" dist="7045" dir="0">
                    <a:srgbClr val="FFFFFF">
                      <a:alpha val="45000"/>
                    </a:srgbClr>
                  </a:outerShdw>
                </a:effectLst>
              </a:defRPr>
            </a:pPr>
            <a:r>
              <a:t>• Third Scene: </a:t>
            </a:r>
            <a:r>
              <a:rPr b="1"/>
              <a:t>Be ready to talk about what God has done, and how that has CHANGED YOU.</a:t>
            </a:r>
            <a:endParaRPr b="1"/>
          </a:p>
          <a:p>
            <a:pPr algn="l" defTabSz="227892">
              <a:lnSpc>
                <a:spcPct val="108000"/>
              </a:lnSpc>
              <a:defRPr i="0" sz="2482">
                <a:effectLst>
                  <a:outerShdw sx="100000" sy="100000" kx="0" ky="0" algn="b" rotWithShape="0" blurRad="18542" dist="7045" dir="0">
                    <a:srgbClr val="FFFFFF">
                      <a:alpha val="45000"/>
                    </a:srgbClr>
                  </a:outerShdw>
                </a:effectLst>
              </a:defRPr>
            </a:pPr>
          </a:p>
          <a:p>
            <a:pPr algn="l" defTabSz="227892">
              <a:lnSpc>
                <a:spcPct val="108000"/>
              </a:lnSpc>
              <a:defRPr i="0" sz="2482">
                <a:effectLst>
                  <a:outerShdw sx="100000" sy="100000" kx="0" ky="0" algn="b" rotWithShape="0" blurRad="18542" dist="7045" dir="0">
                    <a:srgbClr val="FFFFFF">
                      <a:alpha val="45000"/>
                    </a:srgbClr>
                  </a:outerShdw>
                </a:effectLst>
              </a:defRPr>
            </a:pPr>
            <a:r>
              <a:t>• Fourth Scene: </a:t>
            </a:r>
            <a:r>
              <a:rPr b="1"/>
              <a:t>Be ready to build bridges to the Gospel rom a starting point of shared belief.</a:t>
            </a:r>
          </a:p>
        </p:txBody>
      </p:sp>
    </p:spTree>
  </p:cSld>
  <p:clrMapOvr>
    <a:masterClrMapping/>
  </p:clrMapOvr>
  <mc:AlternateContent xmlns:mc="http://schemas.openxmlformats.org/markup-compatibility/2006">
    <mc:Choice xmlns:p14="http://schemas.microsoft.com/office/powerpoint/2010/main" Requires="p14">
      <p:transition spd="slow" advClick="1" p14:dur="1200">
        <p:checker dir="horz"/>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20" name="25-Years.jpg" descr="25-Years.jpg"/>
          <p:cNvPicPr>
            <a:picLocks noChangeAspect="1"/>
          </p:cNvPicPr>
          <p:nvPr>
            <p:ph type="pic" idx="13"/>
          </p:nvPr>
        </p:nvPicPr>
        <p:blipFill>
          <a:blip r:embed="rId2">
            <a:extLst/>
          </a:blip>
          <a:srcRect l="0" t="11308" r="0" b="393"/>
          <a:stretch>
            <a:fillRect/>
          </a:stretch>
        </p:blipFill>
        <p:spPr>
          <a:xfrm>
            <a:off x="709770" y="1159045"/>
            <a:ext cx="7724344" cy="4539825"/>
          </a:xfrm>
          <a:prstGeom prst="rect">
            <a:avLst/>
          </a:prstGeom>
          <a:ln w="25400">
            <a:solidFill>
              <a:srgbClr val="F3F7F5"/>
            </a:solidFill>
          </a:ln>
          <a:effectLst>
            <a:outerShdw sx="100000" sy="100000" kx="0" ky="0" algn="b" rotWithShape="0" blurRad="38100" dist="12700" dir="3600000">
              <a:srgbClr val="000000">
                <a:alpha val="70000"/>
              </a:srgbClr>
            </a:outerShdw>
          </a:effectLst>
        </p:spPr>
      </p:pic>
      <p:sp>
        <p:nvSpPr>
          <p:cNvPr id="321" name="Filipino American Christian Church"/>
          <p:cNvSpPr txBox="1"/>
          <p:nvPr/>
        </p:nvSpPr>
        <p:spPr>
          <a:xfrm>
            <a:off x="1087908" y="5088734"/>
            <a:ext cx="5149353" cy="465137"/>
          </a:xfrm>
          <a:prstGeom prst="rect">
            <a:avLst/>
          </a:prstGeom>
          <a:ln w="12700">
            <a:miter lim="400000"/>
          </a:ln>
          <a:extLst>
            <a:ext uri="{C572A759-6A51-4108-AA02-DFA0A04FC94B}">
              <ma14:wrappingTextBoxFlag xmlns:ma14="http://schemas.microsoft.com/office/mac/drawingml/2011/main" val="1"/>
            </a:ext>
          </a:extLst>
        </p:spPr>
        <p:txBody>
          <a:bodyPr wrap="none" lIns="35717" tIns="35717" rIns="35717" bIns="35717" anchor="ctr">
            <a:spAutoFit/>
          </a:bodyPr>
          <a:lstStyle>
            <a:lvl1pPr defTabSz="321467">
              <a:defRPr sz="2600">
                <a:solidFill>
                  <a:srgbClr val="FFFFFF"/>
                </a:solidFill>
                <a:latin typeface="+mj-lt"/>
                <a:ea typeface="+mj-ea"/>
                <a:cs typeface="+mj-cs"/>
                <a:sym typeface="Helvetica"/>
              </a:defRPr>
            </a:lvl1pPr>
          </a:lstStyle>
          <a:p>
            <a:pPr/>
            <a:r>
              <a:t>Filipino American Christian Church</a:t>
            </a:r>
          </a:p>
        </p:txBody>
      </p:sp>
      <p:pic>
        <p:nvPicPr>
          <p:cNvPr id="322" name="Picture 2" descr="Picture 2"/>
          <p:cNvPicPr>
            <a:picLocks noChangeAspect="1"/>
          </p:cNvPicPr>
          <p:nvPr/>
        </p:nvPicPr>
        <p:blipFill>
          <a:blip r:embed="rId3">
            <a:extLst/>
          </a:blip>
          <a:stretch>
            <a:fillRect/>
          </a:stretch>
        </p:blipFill>
        <p:spPr>
          <a:xfrm>
            <a:off x="0" y="0"/>
            <a:ext cx="9144000" cy="6858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200">
        <p:checker dir="horz"/>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67" name="25-Years.jpg" descr="25-Years.jpg"/>
          <p:cNvPicPr>
            <a:picLocks noChangeAspect="1"/>
          </p:cNvPicPr>
          <p:nvPr>
            <p:ph type="pic" idx="13"/>
          </p:nvPr>
        </p:nvPicPr>
        <p:blipFill>
          <a:blip r:embed="rId2">
            <a:extLst/>
          </a:blip>
          <a:srcRect l="0" t="11308" r="0" b="393"/>
          <a:stretch>
            <a:fillRect/>
          </a:stretch>
        </p:blipFill>
        <p:spPr>
          <a:xfrm>
            <a:off x="709770" y="1159045"/>
            <a:ext cx="7724344" cy="4539825"/>
          </a:xfrm>
          <a:prstGeom prst="rect">
            <a:avLst/>
          </a:prstGeom>
          <a:ln w="25400">
            <a:solidFill>
              <a:srgbClr val="F3F7F5"/>
            </a:solidFill>
          </a:ln>
          <a:effectLst>
            <a:outerShdw sx="100000" sy="100000" kx="0" ky="0" algn="b" rotWithShape="0" blurRad="38100" dist="12700" dir="3600000">
              <a:srgbClr val="000000">
                <a:alpha val="70000"/>
              </a:srgbClr>
            </a:outerShdw>
          </a:effectLst>
        </p:spPr>
      </p:pic>
      <p:sp>
        <p:nvSpPr>
          <p:cNvPr id="268" name="Filipino American Christian Church"/>
          <p:cNvSpPr txBox="1"/>
          <p:nvPr/>
        </p:nvSpPr>
        <p:spPr>
          <a:xfrm>
            <a:off x="1087908" y="5088734"/>
            <a:ext cx="5149353" cy="465137"/>
          </a:xfrm>
          <a:prstGeom prst="rect">
            <a:avLst/>
          </a:prstGeom>
          <a:ln w="12700">
            <a:miter lim="400000"/>
          </a:ln>
          <a:extLst>
            <a:ext uri="{C572A759-6A51-4108-AA02-DFA0A04FC94B}">
              <ma14:wrappingTextBoxFlag xmlns:ma14="http://schemas.microsoft.com/office/mac/drawingml/2011/main" val="1"/>
            </a:ext>
          </a:extLst>
        </p:spPr>
        <p:txBody>
          <a:bodyPr wrap="none" lIns="35717" tIns="35717" rIns="35717" bIns="35717" anchor="ctr">
            <a:spAutoFit/>
          </a:bodyPr>
          <a:lstStyle>
            <a:lvl1pPr defTabSz="321467">
              <a:defRPr sz="2600">
                <a:solidFill>
                  <a:srgbClr val="FFFFFF"/>
                </a:solidFill>
                <a:latin typeface="+mj-lt"/>
                <a:ea typeface="+mj-ea"/>
                <a:cs typeface="+mj-cs"/>
                <a:sym typeface="Helvetica"/>
              </a:defRPr>
            </a:lvl1pPr>
          </a:lstStyle>
          <a:p>
            <a:pPr/>
            <a:r>
              <a:t>Filipino American Christian Church</a:t>
            </a:r>
          </a:p>
        </p:txBody>
      </p:sp>
      <p:pic>
        <p:nvPicPr>
          <p:cNvPr id="269" name="Picture 2" descr="Picture 2"/>
          <p:cNvPicPr>
            <a:picLocks noChangeAspect="1"/>
          </p:cNvPicPr>
          <p:nvPr/>
        </p:nvPicPr>
        <p:blipFill>
          <a:blip r:embed="rId3">
            <a:extLst/>
          </a:blip>
          <a:stretch>
            <a:fillRect/>
          </a:stretch>
        </p:blipFill>
        <p:spPr>
          <a:xfrm>
            <a:off x="0" y="0"/>
            <a:ext cx="9144000" cy="6858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200">
        <p:checker dir="horz"/>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71" name="What should we do?…"/>
          <p:cNvSpPr txBox="1"/>
          <p:nvPr>
            <p:ph type="body" idx="1"/>
          </p:nvPr>
        </p:nvSpPr>
        <p:spPr>
          <a:xfrm>
            <a:off x="458911" y="674528"/>
            <a:ext cx="8226178" cy="5508944"/>
          </a:xfrm>
          <a:prstGeom prst="rect">
            <a:avLst/>
          </a:prstGeom>
        </p:spPr>
        <p:txBody>
          <a:bodyPr/>
          <a:lstStyle/>
          <a:p>
            <a:pPr defTabSz="312180">
              <a:lnSpc>
                <a:spcPct val="108000"/>
              </a:lnSpc>
              <a:defRPr b="1" i="0" sz="3400" u="sng">
                <a:effectLst>
                  <a:outerShdw sx="100000" sy="100000" kx="0" ky="0" algn="b" rotWithShape="0" blurRad="25400" dist="9652" dir="0">
                    <a:srgbClr val="FFFFFF">
                      <a:alpha val="45000"/>
                    </a:srgbClr>
                  </a:outerShdw>
                </a:effectLst>
              </a:defRPr>
            </a:pPr>
            <a:r>
              <a:t>Four Scenes</a:t>
            </a:r>
          </a:p>
          <a:p>
            <a:pPr defTabSz="312180">
              <a:lnSpc>
                <a:spcPct val="108000"/>
              </a:lnSpc>
              <a:defRPr i="0" sz="3400">
                <a:effectLst>
                  <a:outerShdw sx="100000" sy="100000" kx="0" ky="0" algn="b" rotWithShape="0" blurRad="25400" dist="9652" dir="0">
                    <a:srgbClr val="FFFFFF">
                      <a:alpha val="45000"/>
                    </a:srgbClr>
                  </a:outerShdw>
                </a:effectLst>
              </a:defRPr>
            </a:pPr>
          </a:p>
          <a:p>
            <a:pPr algn="l" defTabSz="312180">
              <a:lnSpc>
                <a:spcPct val="108000"/>
              </a:lnSpc>
              <a:defRPr i="0" sz="3400">
                <a:effectLst>
                  <a:outerShdw sx="100000" sy="100000" kx="0" ky="0" algn="b" rotWithShape="0" blurRad="25400" dist="9652" dir="0">
                    <a:srgbClr val="FFFFFF">
                      <a:alpha val="45000"/>
                    </a:srgbClr>
                  </a:outerShdw>
                </a:effectLst>
              </a:defRPr>
            </a:pPr>
            <a:r>
              <a:t>• First Scene (Acts 21:1-16)</a:t>
            </a:r>
          </a:p>
        </p:txBody>
      </p:sp>
    </p:spTree>
  </p:cSld>
  <p:clrMapOvr>
    <a:masterClrMapping/>
  </p:clrMapOvr>
  <mc:AlternateContent xmlns:mc="http://schemas.openxmlformats.org/markup-compatibility/2006">
    <mc:Choice xmlns:p14="http://schemas.microsoft.com/office/powerpoint/2010/main" Requires="p14">
      <p:transition spd="slow" advClick="1" p14:dur="1200">
        <p:checker dir="horz"/>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73" name="Acts-Banner.jpg" descr="Acts-Banner.jpg"/>
          <p:cNvPicPr>
            <a:picLocks noChangeAspect="1"/>
          </p:cNvPicPr>
          <p:nvPr/>
        </p:nvPicPr>
        <p:blipFill>
          <a:blip r:embed="rId2">
            <a:extLst/>
          </a:blip>
          <a:srcRect l="0" t="7829" r="36334" b="7829"/>
          <a:stretch>
            <a:fillRect/>
          </a:stretch>
        </p:blipFill>
        <p:spPr>
          <a:xfrm>
            <a:off x="4664409" y="-87908"/>
            <a:ext cx="11090949" cy="7033732"/>
          </a:xfrm>
          <a:prstGeom prst="rect">
            <a:avLst/>
          </a:prstGeom>
          <a:ln w="12700">
            <a:miter lim="400000"/>
          </a:ln>
        </p:spPr>
      </p:pic>
      <p:sp>
        <p:nvSpPr>
          <p:cNvPr id="274" name="What should we do?…"/>
          <p:cNvSpPr txBox="1"/>
          <p:nvPr>
            <p:ph type="body" sz="half" idx="1"/>
          </p:nvPr>
        </p:nvSpPr>
        <p:spPr>
          <a:xfrm>
            <a:off x="591689" y="683186"/>
            <a:ext cx="3712916" cy="5491628"/>
          </a:xfrm>
          <a:prstGeom prst="rect">
            <a:avLst/>
          </a:prstGeom>
        </p:spPr>
        <p:txBody>
          <a:bodyPr/>
          <a:lstStyle/>
          <a:p>
            <a:pPr algn="l">
              <a:defRPr b="1" sz="2800" u="sng"/>
            </a:pPr>
            <a:r>
              <a:t>Four Scenes</a:t>
            </a:r>
          </a:p>
          <a:p>
            <a:pPr marL="206255" indent="-206255" algn="l">
              <a:buSzPct val="100000"/>
              <a:buChar char="•"/>
              <a:defRPr b="1" sz="2800" u="sng"/>
            </a:pPr>
          </a:p>
          <a:p>
            <a:pPr marL="206255" indent="-206255" algn="l">
              <a:buSzPct val="100000"/>
              <a:buChar char="•"/>
              <a:defRPr b="1" sz="2800"/>
            </a:pPr>
            <a:r>
              <a:rPr b="0"/>
              <a:t>Scene 1 (Acts 21:1-16)</a:t>
            </a:r>
          </a:p>
        </p:txBody>
      </p:sp>
      <p:pic>
        <p:nvPicPr>
          <p:cNvPr id="275" name="Acts-Banner.jpg" descr="Acts-Banner.jpg"/>
          <p:cNvPicPr>
            <a:picLocks noChangeAspect="1"/>
          </p:cNvPicPr>
          <p:nvPr/>
        </p:nvPicPr>
        <p:blipFill>
          <a:blip r:embed="rId2">
            <a:extLst/>
          </a:blip>
          <a:srcRect l="24474" t="0" r="0" b="0"/>
          <a:stretch>
            <a:fillRect/>
          </a:stretch>
        </p:blipFill>
        <p:spPr>
          <a:xfrm>
            <a:off x="4659907" y="1240234"/>
            <a:ext cx="6906023" cy="4377448"/>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200">
        <p:checker dir="horz"/>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77" name="5-Acts-Series-Logo.jpg" descr="5-Acts-Series-Logo.jpg"/>
          <p:cNvPicPr>
            <a:picLocks noChangeAspect="1"/>
          </p:cNvPicPr>
          <p:nvPr/>
        </p:nvPicPr>
        <p:blipFill>
          <a:blip r:embed="rId2">
            <a:extLst/>
          </a:blip>
          <a:stretch>
            <a:fillRect/>
          </a:stretch>
        </p:blipFill>
        <p:spPr>
          <a:xfrm>
            <a:off x="0" y="950301"/>
            <a:ext cx="9144000" cy="4957398"/>
          </a:xfrm>
          <a:prstGeom prst="rect">
            <a:avLst/>
          </a:prstGeom>
          <a:ln w="12700">
            <a:miter lim="400000"/>
          </a:ln>
        </p:spPr>
      </p:pic>
      <p:pic>
        <p:nvPicPr>
          <p:cNvPr id="278" name="1453756322791.jpg" descr="1453756322791.jpg"/>
          <p:cNvPicPr>
            <a:picLocks noChangeAspect="1"/>
          </p:cNvPicPr>
          <p:nvPr/>
        </p:nvPicPr>
        <p:blipFill>
          <a:blip r:embed="rId3">
            <a:extLst/>
          </a:blip>
          <a:stretch>
            <a:fillRect/>
          </a:stretch>
        </p:blipFill>
        <p:spPr>
          <a:xfrm>
            <a:off x="-755226" y="-279400"/>
            <a:ext cx="10654452" cy="7990838"/>
          </a:xfrm>
          <a:prstGeom prst="rect">
            <a:avLst/>
          </a:prstGeom>
          <a:ln w="12700">
            <a:miter lim="400000"/>
          </a:ln>
        </p:spPr>
      </p:pic>
      <p:pic>
        <p:nvPicPr>
          <p:cNvPr id="279" name="pauls-third-missionary-journey.gif" descr="pauls-third-missionary-journey.gif"/>
          <p:cNvPicPr>
            <a:picLocks noChangeAspect="1"/>
          </p:cNvPicPr>
          <p:nvPr/>
        </p:nvPicPr>
        <p:blipFill>
          <a:blip r:embed="rId4">
            <a:extLst/>
          </a:blip>
          <a:stretch>
            <a:fillRect/>
          </a:stretch>
        </p:blipFill>
        <p:spPr>
          <a:xfrm>
            <a:off x="211015" y="0"/>
            <a:ext cx="8721970" cy="6858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checker dir="horz"/>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81" name="What should we do?…"/>
          <p:cNvSpPr txBox="1"/>
          <p:nvPr>
            <p:ph type="body" idx="1"/>
          </p:nvPr>
        </p:nvSpPr>
        <p:spPr>
          <a:xfrm>
            <a:off x="458911" y="674528"/>
            <a:ext cx="8226178" cy="5508944"/>
          </a:xfrm>
          <a:prstGeom prst="rect">
            <a:avLst/>
          </a:prstGeom>
        </p:spPr>
        <p:txBody>
          <a:bodyPr/>
          <a:lstStyle/>
          <a:p>
            <a:pPr defTabSz="312180">
              <a:lnSpc>
                <a:spcPct val="108000"/>
              </a:lnSpc>
              <a:defRPr b="1" i="0" sz="3400" u="sng">
                <a:effectLst>
                  <a:outerShdw sx="100000" sy="100000" kx="0" ky="0" algn="b" rotWithShape="0" blurRad="25400" dist="9652" dir="0">
                    <a:srgbClr val="FFFFFF">
                      <a:alpha val="45000"/>
                    </a:srgbClr>
                  </a:outerShdw>
                </a:effectLst>
              </a:defRPr>
            </a:pPr>
            <a:r>
              <a:t>Four Scenes</a:t>
            </a:r>
          </a:p>
          <a:p>
            <a:pPr defTabSz="312180">
              <a:lnSpc>
                <a:spcPct val="108000"/>
              </a:lnSpc>
              <a:defRPr i="0" sz="3400">
                <a:effectLst>
                  <a:outerShdw sx="100000" sy="100000" kx="0" ky="0" algn="b" rotWithShape="0" blurRad="25400" dist="9652" dir="0">
                    <a:srgbClr val="FFFFFF">
                      <a:alpha val="45000"/>
                    </a:srgbClr>
                  </a:outerShdw>
                </a:effectLst>
              </a:defRPr>
            </a:pPr>
          </a:p>
          <a:p>
            <a:pPr algn="l" defTabSz="312180">
              <a:lnSpc>
                <a:spcPct val="108000"/>
              </a:lnSpc>
              <a:defRPr i="0" sz="3400">
                <a:effectLst>
                  <a:outerShdw sx="100000" sy="100000" kx="0" ky="0" algn="b" rotWithShape="0" blurRad="25400" dist="9652" dir="0">
                    <a:srgbClr val="FFFFFF">
                      <a:alpha val="45000"/>
                    </a:srgbClr>
                  </a:outerShdw>
                </a:effectLst>
              </a:defRPr>
            </a:pPr>
            <a:r>
              <a:t>• First Scene (Acts 21:1-16)</a:t>
            </a:r>
          </a:p>
          <a:p>
            <a:pPr algn="l" defTabSz="312180">
              <a:lnSpc>
                <a:spcPct val="108000"/>
              </a:lnSpc>
              <a:defRPr i="0" sz="3400">
                <a:effectLst>
                  <a:outerShdw sx="100000" sy="100000" kx="0" ky="0" algn="b" rotWithShape="0" blurRad="25400" dist="9652" dir="0">
                    <a:srgbClr val="FFFFFF">
                      <a:alpha val="45000"/>
                    </a:srgbClr>
                  </a:outerShdw>
                </a:effectLst>
              </a:defRPr>
            </a:pPr>
            <a:r>
              <a:rPr b="1"/>
              <a:t>Paul is headed to Jerusalem in obedience to God, despite the risk.</a:t>
            </a:r>
          </a:p>
        </p:txBody>
      </p:sp>
    </p:spTree>
  </p:cSld>
  <p:clrMapOvr>
    <a:masterClrMapping/>
  </p:clrMapOvr>
  <mc:AlternateContent xmlns:mc="http://schemas.openxmlformats.org/markup-compatibility/2006">
    <mc:Choice xmlns:p14="http://schemas.microsoft.com/office/powerpoint/2010/main" Requires="p14">
      <p:transition spd="med" advClick="1" p14:dur="1000">
        <p:checker dir="horz"/>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83" name="What should we do?…"/>
          <p:cNvSpPr txBox="1"/>
          <p:nvPr>
            <p:ph type="body" idx="1"/>
          </p:nvPr>
        </p:nvSpPr>
        <p:spPr>
          <a:xfrm>
            <a:off x="458911" y="674528"/>
            <a:ext cx="8226178" cy="5508944"/>
          </a:xfrm>
          <a:prstGeom prst="rect">
            <a:avLst/>
          </a:prstGeom>
        </p:spPr>
        <p:txBody>
          <a:bodyPr/>
          <a:lstStyle/>
          <a:p>
            <a:pPr defTabSz="312180">
              <a:lnSpc>
                <a:spcPct val="108000"/>
              </a:lnSpc>
              <a:defRPr b="1" i="0" sz="3400" u="sng">
                <a:effectLst>
                  <a:outerShdw sx="100000" sy="100000" kx="0" ky="0" algn="b" rotWithShape="0" blurRad="25400" dist="9652" dir="0">
                    <a:srgbClr val="FFFFFF">
                      <a:alpha val="45000"/>
                    </a:srgbClr>
                  </a:outerShdw>
                </a:effectLst>
              </a:defRPr>
            </a:pPr>
            <a:r>
              <a:t>Four Scenes</a:t>
            </a:r>
          </a:p>
          <a:p>
            <a:pPr defTabSz="312180">
              <a:lnSpc>
                <a:spcPct val="108000"/>
              </a:lnSpc>
              <a:defRPr i="0" sz="3400">
                <a:effectLst>
                  <a:outerShdw sx="100000" sy="100000" kx="0" ky="0" algn="b" rotWithShape="0" blurRad="25400" dist="9652" dir="0">
                    <a:srgbClr val="FFFFFF">
                      <a:alpha val="45000"/>
                    </a:srgbClr>
                  </a:outerShdw>
                </a:effectLst>
              </a:defRPr>
            </a:pPr>
          </a:p>
          <a:p>
            <a:pPr algn="l" defTabSz="312180">
              <a:lnSpc>
                <a:spcPct val="108000"/>
              </a:lnSpc>
              <a:defRPr i="0" sz="3400">
                <a:effectLst>
                  <a:outerShdw sx="100000" sy="100000" kx="0" ky="0" algn="b" rotWithShape="0" blurRad="25400" dist="9652" dir="0">
                    <a:srgbClr val="FFFFFF">
                      <a:alpha val="45000"/>
                    </a:srgbClr>
                  </a:outerShdw>
                </a:effectLst>
              </a:defRPr>
            </a:pPr>
            <a:r>
              <a:t>• First Scene (Acts 21:1-16)</a:t>
            </a:r>
          </a:p>
          <a:p>
            <a:pPr algn="l" defTabSz="312180">
              <a:lnSpc>
                <a:spcPct val="108000"/>
              </a:lnSpc>
              <a:defRPr i="0" sz="3400">
                <a:effectLst>
                  <a:outerShdw sx="100000" sy="100000" kx="0" ky="0" algn="b" rotWithShape="0" blurRad="25400" dist="9652" dir="0">
                    <a:srgbClr val="FFFFFF">
                      <a:alpha val="45000"/>
                    </a:srgbClr>
                  </a:outerShdw>
                </a:effectLst>
              </a:defRPr>
            </a:pPr>
            <a:r>
              <a:rPr b="1"/>
              <a:t>Paul is headed to Jerusalem in obedience to God, despite the risk.</a:t>
            </a:r>
          </a:p>
          <a:p>
            <a:pPr algn="l" defTabSz="312180">
              <a:lnSpc>
                <a:spcPct val="108000"/>
              </a:lnSpc>
              <a:defRPr i="0" sz="3400">
                <a:effectLst>
                  <a:outerShdw sx="100000" sy="100000" kx="0" ky="0" algn="b" rotWithShape="0" blurRad="25400" dist="9652" dir="0">
                    <a:srgbClr val="FFFFFF">
                      <a:alpha val="45000"/>
                    </a:srgbClr>
                  </a:outerShdw>
                </a:effectLst>
              </a:defRPr>
            </a:pPr>
            <a:r>
              <a:t>• Second Scene (Acts 21:17-26)</a:t>
            </a:r>
          </a:p>
        </p:txBody>
      </p:sp>
    </p:spTree>
  </p:cSld>
  <p:clrMapOvr>
    <a:masterClrMapping/>
  </p:clrMapOvr>
  <mc:AlternateContent xmlns:mc="http://schemas.openxmlformats.org/markup-compatibility/2006">
    <mc:Choice xmlns:p14="http://schemas.microsoft.com/office/powerpoint/2010/main" Requires="p14">
      <p:transition spd="slow" advClick="1" p14:dur="1200">
        <p:checker dir="horz"/>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85" name="25-Years.jpg" descr="25-Years.jpg"/>
          <p:cNvPicPr>
            <a:picLocks noChangeAspect="1"/>
          </p:cNvPicPr>
          <p:nvPr>
            <p:ph type="pic" idx="13"/>
          </p:nvPr>
        </p:nvPicPr>
        <p:blipFill>
          <a:blip r:embed="rId2">
            <a:extLst/>
          </a:blip>
          <a:srcRect l="0" t="11308" r="0" b="393"/>
          <a:stretch>
            <a:fillRect/>
          </a:stretch>
        </p:blipFill>
        <p:spPr>
          <a:xfrm>
            <a:off x="709770" y="1159045"/>
            <a:ext cx="7724344" cy="4539825"/>
          </a:xfrm>
          <a:prstGeom prst="rect">
            <a:avLst/>
          </a:prstGeom>
          <a:ln w="25400">
            <a:solidFill>
              <a:srgbClr val="F3F7F5"/>
            </a:solidFill>
          </a:ln>
          <a:effectLst>
            <a:outerShdw sx="100000" sy="100000" kx="0" ky="0" algn="b" rotWithShape="0" blurRad="38100" dist="12700" dir="3600000">
              <a:srgbClr val="000000">
                <a:alpha val="70000"/>
              </a:srgbClr>
            </a:outerShdw>
          </a:effectLst>
        </p:spPr>
      </p:pic>
      <p:sp>
        <p:nvSpPr>
          <p:cNvPr id="286" name="Filipino American Christian Church"/>
          <p:cNvSpPr txBox="1"/>
          <p:nvPr/>
        </p:nvSpPr>
        <p:spPr>
          <a:xfrm>
            <a:off x="1087908" y="5088734"/>
            <a:ext cx="5149353" cy="465137"/>
          </a:xfrm>
          <a:prstGeom prst="rect">
            <a:avLst/>
          </a:prstGeom>
          <a:ln w="12700">
            <a:miter lim="400000"/>
          </a:ln>
          <a:extLst>
            <a:ext uri="{C572A759-6A51-4108-AA02-DFA0A04FC94B}">
              <ma14:wrappingTextBoxFlag xmlns:ma14="http://schemas.microsoft.com/office/mac/drawingml/2011/main" val="1"/>
            </a:ext>
          </a:extLst>
        </p:spPr>
        <p:txBody>
          <a:bodyPr wrap="none" lIns="35717" tIns="35717" rIns="35717" bIns="35717" anchor="ctr">
            <a:spAutoFit/>
          </a:bodyPr>
          <a:lstStyle>
            <a:lvl1pPr defTabSz="321467">
              <a:defRPr sz="2600">
                <a:solidFill>
                  <a:srgbClr val="FFFFFF"/>
                </a:solidFill>
                <a:latin typeface="+mj-lt"/>
                <a:ea typeface="+mj-ea"/>
                <a:cs typeface="+mj-cs"/>
                <a:sym typeface="Helvetica"/>
              </a:defRPr>
            </a:lvl1pPr>
          </a:lstStyle>
          <a:p>
            <a:pPr/>
            <a:r>
              <a:t>Filipino American Christian Church</a:t>
            </a:r>
          </a:p>
        </p:txBody>
      </p:sp>
      <p:pic>
        <p:nvPicPr>
          <p:cNvPr id="287" name="Picture 2" descr="Picture 2"/>
          <p:cNvPicPr>
            <a:picLocks noChangeAspect="1"/>
          </p:cNvPicPr>
          <p:nvPr/>
        </p:nvPicPr>
        <p:blipFill>
          <a:blip r:embed="rId3">
            <a:extLst/>
          </a:blip>
          <a:stretch>
            <a:fillRect/>
          </a:stretch>
        </p:blipFill>
        <p:spPr>
          <a:xfrm>
            <a:off x="0" y="0"/>
            <a:ext cx="9144000" cy="6858000"/>
          </a:xfrm>
          <a:prstGeom prst="rect">
            <a:avLst/>
          </a:prstGeom>
          <a:ln w="12700">
            <a:miter lim="400000"/>
          </a:ln>
        </p:spPr>
      </p:pic>
      <p:pic>
        <p:nvPicPr>
          <p:cNvPr id="288" name="Roberts_Destruction.jpg" descr="Roberts_Destruction.jpg"/>
          <p:cNvPicPr>
            <a:picLocks noChangeAspect="1"/>
          </p:cNvPicPr>
          <p:nvPr/>
        </p:nvPicPr>
        <p:blipFill>
          <a:blip r:embed="rId4">
            <a:extLst/>
          </a:blip>
          <a:stretch>
            <a:fillRect/>
          </a:stretch>
        </p:blipFill>
        <p:spPr>
          <a:xfrm>
            <a:off x="508000" y="1016000"/>
            <a:ext cx="8128000" cy="4826000"/>
          </a:xfrm>
          <a:prstGeom prst="rect">
            <a:avLst/>
          </a:prstGeom>
          <a:ln w="12700">
            <a:miter lim="400000"/>
          </a:ln>
        </p:spPr>
      </p:pic>
      <p:pic>
        <p:nvPicPr>
          <p:cNvPr id="289" name="Antonius_Felix.jpg" descr="Antonius_Felix.jpg"/>
          <p:cNvPicPr>
            <a:picLocks noChangeAspect="1"/>
          </p:cNvPicPr>
          <p:nvPr/>
        </p:nvPicPr>
        <p:blipFill>
          <a:blip r:embed="rId5">
            <a:extLst/>
          </a:blip>
          <a:stretch>
            <a:fillRect/>
          </a:stretch>
        </p:blipFill>
        <p:spPr>
          <a:xfrm>
            <a:off x="1809750" y="609600"/>
            <a:ext cx="5524500" cy="560070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200">
        <p:checker dir="horz"/>
      </p:transition>
    </mc:Choice>
    <mc:Fallback>
      <p:transition spd="slow">
        <p:fade/>
      </p:transition>
    </mc:Fallback>
  </mc:AlternateContent>
</p:sld>
</file>

<file path=ppt/theme/theme1.xml><?xml version="1.0" encoding="utf-8"?>
<a:theme xmlns:a="http://schemas.openxmlformats.org/drawingml/2006/main" xmlns:r="http://schemas.openxmlformats.org/officeDocument/2006/relationships" name="Elemental">
  <a:themeElements>
    <a:clrScheme name="Elemental">
      <a:dk1>
        <a:srgbClr val="000000"/>
      </a:dk1>
      <a:lt1>
        <a:srgbClr val="FFFFFF"/>
      </a:lt1>
      <a:dk2>
        <a:srgbClr val="A7A7A7"/>
      </a:dk2>
      <a:lt2>
        <a:srgbClr val="535353"/>
      </a:lt2>
      <a:accent1>
        <a:srgbClr val="629DD1"/>
      </a:accent1>
      <a:accent2>
        <a:srgbClr val="297FD5"/>
      </a:accent2>
      <a:accent3>
        <a:srgbClr val="7F8FA9"/>
      </a:accent3>
      <a:accent4>
        <a:srgbClr val="4A66AC"/>
      </a:accent4>
      <a:accent5>
        <a:srgbClr val="5AA2AE"/>
      </a:accent5>
      <a:accent6>
        <a:srgbClr val="9D90A0"/>
      </a:accent6>
      <a:hlink>
        <a:srgbClr val="0000FF"/>
      </a:hlink>
      <a:folHlink>
        <a:srgbClr val="FF00FF"/>
      </a:folHlink>
    </a:clrScheme>
    <a:fontScheme name="Elemental">
      <a:majorFont>
        <a:latin typeface="Helvetica"/>
        <a:ea typeface="Helvetica"/>
        <a:cs typeface="Helvetica"/>
      </a:majorFont>
      <a:minorFont>
        <a:latin typeface="Palatino Linotype"/>
        <a:ea typeface="Palatino Linotype"/>
        <a:cs typeface="Palatino Linotype"/>
      </a:minorFont>
    </a:fontScheme>
    <a:fmtScheme name="Elemental">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76200" dist="38100" dir="5400000">
              <a:srgbClr val="000000">
                <a:alpha val="60000"/>
              </a:srgbClr>
            </a:outerShdw>
          </a:effectLst>
        </a:effectStyle>
        <a:effectStyle>
          <a:effectLst>
            <a:outerShdw sx="100000" sy="100000" kx="0" ky="0" algn="b" rotWithShape="0" blurRad="76200" dist="38100" dir="5400000">
              <a:srgbClr val="000000">
                <a:alpha val="60000"/>
              </a:srgbClr>
            </a:outerShdw>
          </a:effectLst>
        </a:effectStyle>
        <a:effectStyle>
          <a:effectLst>
            <a:outerShdw sx="100000" sy="100000" kx="0" ky="0" algn="b" rotWithShape="0" blurRad="63500" dist="12700" dir="5400000">
              <a:srgbClr val="000000">
                <a:alpha val="32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9050" cap="flat">
          <a:solidFill>
            <a:schemeClr val="accent1"/>
          </a:solidFill>
          <a:prstDash val="solid"/>
          <a:round/>
        </a:ln>
        <a:effectLst>
          <a:outerShdw sx="100000" sy="100000" kx="0" ky="0" algn="b" rotWithShape="0" blurRad="76200" dist="38100" dir="5400000">
            <a:srgbClr val="000000">
              <a:alpha val="60000"/>
            </a:srgbClr>
          </a:outerShdw>
        </a:effectLst>
        <a:sp3d/>
      </a:spPr>
      <a:bodyPr rot="0" spcFirstLastPara="1" vertOverflow="overflow" horzOverflow="overflow" vert="horz" wrap="square" lIns="45719" tIns="45719" rIns="45719" bIns="45719"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Palatino Linotyp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19050" cap="flat">
          <a:solidFill>
            <a:schemeClr val="accent1"/>
          </a:solidFill>
          <a:prstDash val="solid"/>
          <a:round/>
        </a:ln>
        <a:effectLst>
          <a:outerShdw sx="100000" sy="100000" kx="0" ky="0" algn="b" rotWithShape="0" blurRad="63500" dist="12700" dir="5400000">
            <a:srgbClr val="000000">
              <a:alpha val="32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Palatino Linotyp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Elemental">
  <a:themeElements>
    <a:clrScheme name="Elemental">
      <a:dk1>
        <a:srgbClr val="000000"/>
      </a:dk1>
      <a:lt1>
        <a:srgbClr val="FFFFFF"/>
      </a:lt1>
      <a:dk2>
        <a:srgbClr val="A7A7A7"/>
      </a:dk2>
      <a:lt2>
        <a:srgbClr val="535353"/>
      </a:lt2>
      <a:accent1>
        <a:srgbClr val="629DD1"/>
      </a:accent1>
      <a:accent2>
        <a:srgbClr val="297FD5"/>
      </a:accent2>
      <a:accent3>
        <a:srgbClr val="7F8FA9"/>
      </a:accent3>
      <a:accent4>
        <a:srgbClr val="4A66AC"/>
      </a:accent4>
      <a:accent5>
        <a:srgbClr val="5AA2AE"/>
      </a:accent5>
      <a:accent6>
        <a:srgbClr val="9D90A0"/>
      </a:accent6>
      <a:hlink>
        <a:srgbClr val="0000FF"/>
      </a:hlink>
      <a:folHlink>
        <a:srgbClr val="FF00FF"/>
      </a:folHlink>
    </a:clrScheme>
    <a:fontScheme name="Elemental">
      <a:majorFont>
        <a:latin typeface="Helvetica"/>
        <a:ea typeface="Helvetica"/>
        <a:cs typeface="Helvetica"/>
      </a:majorFont>
      <a:minorFont>
        <a:latin typeface="Palatino Linotype"/>
        <a:ea typeface="Palatino Linotype"/>
        <a:cs typeface="Palatino Linotype"/>
      </a:minorFont>
    </a:fontScheme>
    <a:fmtScheme name="Elemental">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76200" dist="38100" dir="5400000">
              <a:srgbClr val="000000">
                <a:alpha val="60000"/>
              </a:srgbClr>
            </a:outerShdw>
          </a:effectLst>
        </a:effectStyle>
        <a:effectStyle>
          <a:effectLst>
            <a:outerShdw sx="100000" sy="100000" kx="0" ky="0" algn="b" rotWithShape="0" blurRad="76200" dist="38100" dir="5400000">
              <a:srgbClr val="000000">
                <a:alpha val="60000"/>
              </a:srgbClr>
            </a:outerShdw>
          </a:effectLst>
        </a:effectStyle>
        <a:effectStyle>
          <a:effectLst>
            <a:outerShdw sx="100000" sy="100000" kx="0" ky="0" algn="b" rotWithShape="0" blurRad="63500" dist="12700" dir="5400000">
              <a:srgbClr val="000000">
                <a:alpha val="32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9050" cap="flat">
          <a:solidFill>
            <a:schemeClr val="accent1"/>
          </a:solidFill>
          <a:prstDash val="solid"/>
          <a:round/>
        </a:ln>
        <a:effectLst>
          <a:outerShdw sx="100000" sy="100000" kx="0" ky="0" algn="b" rotWithShape="0" blurRad="76200" dist="38100" dir="5400000">
            <a:srgbClr val="000000">
              <a:alpha val="60000"/>
            </a:srgbClr>
          </a:outerShdw>
        </a:effectLst>
        <a:sp3d/>
      </a:spPr>
      <a:bodyPr rot="0" spcFirstLastPara="1" vertOverflow="overflow" horzOverflow="overflow" vert="horz" wrap="square" lIns="45719" tIns="45719" rIns="45719" bIns="45719"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Palatino Linotyp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19050" cap="flat">
          <a:solidFill>
            <a:schemeClr val="accent1"/>
          </a:solidFill>
          <a:prstDash val="solid"/>
          <a:round/>
        </a:ln>
        <a:effectLst>
          <a:outerShdw sx="100000" sy="100000" kx="0" ky="0" algn="b" rotWithShape="0" blurRad="63500" dist="12700" dir="5400000">
            <a:srgbClr val="000000">
              <a:alpha val="32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Palatino Linotyp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