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EEE"/>
          </a:solidFill>
        </a:fill>
      </a:tcStyle>
    </a:wholeTbl>
    <a:band2H>
      <a:tcTxStyle b="def" i="def"/>
      <a:tcStyle>
        <a:tcBdr/>
        <a:fill>
          <a:solidFill>
            <a:srgbClr val="EA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BE1"/>
          </a:solidFill>
        </a:fill>
      </a:tcStyle>
    </a:wholeTbl>
    <a:band2H>
      <a:tcTxStyle b="def" i="def"/>
      <a:tcStyle>
        <a:tcBdr/>
        <a:fill>
          <a:solidFill>
            <a:srgbClr val="ECEE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b="def" i="def"/>
      <a:tcStyle>
        <a:tcBdr/>
        <a:fill>
          <a:solidFill>
            <a:srgbClr val="EFEE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p:nvPr>
            <p:ph type="sldImg"/>
          </p:nvPr>
        </p:nvSpPr>
        <p:spPr>
          <a:xfrm>
            <a:off x="1143000" y="685800"/>
            <a:ext cx="4572000" cy="3429000"/>
          </a:xfrm>
          <a:prstGeom prst="rect">
            <a:avLst/>
          </a:prstGeom>
        </p:spPr>
        <p:txBody>
          <a:bodyPr/>
          <a:lstStyle/>
          <a:p>
            <a:pPr/>
          </a:p>
        </p:txBody>
      </p:sp>
      <p:sp>
        <p:nvSpPr>
          <p:cNvPr id="219" name="Shape 219"/>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Palatino Linotype"/>
      </a:defRPr>
    </a:lvl1pPr>
    <a:lvl2pPr indent="228600" latinLnBrk="0">
      <a:defRPr sz="1200">
        <a:solidFill>
          <a:srgbClr val="FFFFFF"/>
        </a:solidFill>
        <a:latin typeface="+mn-lt"/>
        <a:ea typeface="+mn-ea"/>
        <a:cs typeface="+mn-cs"/>
        <a:sym typeface="Palatino Linotype"/>
      </a:defRPr>
    </a:lvl2pPr>
    <a:lvl3pPr indent="457200" latinLnBrk="0">
      <a:defRPr sz="1200">
        <a:solidFill>
          <a:srgbClr val="FFFFFF"/>
        </a:solidFill>
        <a:latin typeface="+mn-lt"/>
        <a:ea typeface="+mn-ea"/>
        <a:cs typeface="+mn-cs"/>
        <a:sym typeface="Palatino Linotype"/>
      </a:defRPr>
    </a:lvl3pPr>
    <a:lvl4pPr indent="685800" latinLnBrk="0">
      <a:defRPr sz="1200">
        <a:solidFill>
          <a:srgbClr val="FFFFFF"/>
        </a:solidFill>
        <a:latin typeface="+mn-lt"/>
        <a:ea typeface="+mn-ea"/>
        <a:cs typeface="+mn-cs"/>
        <a:sym typeface="Palatino Linotype"/>
      </a:defRPr>
    </a:lvl4pPr>
    <a:lvl5pPr indent="914400" latinLnBrk="0">
      <a:defRPr sz="1200">
        <a:solidFill>
          <a:srgbClr val="FFFFFF"/>
        </a:solidFill>
        <a:latin typeface="+mn-lt"/>
        <a:ea typeface="+mn-ea"/>
        <a:cs typeface="+mn-cs"/>
        <a:sym typeface="Palatino Linotype"/>
      </a:defRPr>
    </a:lvl5pPr>
    <a:lvl6pPr indent="1143000" latinLnBrk="0">
      <a:defRPr sz="1200">
        <a:solidFill>
          <a:srgbClr val="FFFFFF"/>
        </a:solidFill>
        <a:latin typeface="+mn-lt"/>
        <a:ea typeface="+mn-ea"/>
        <a:cs typeface="+mn-cs"/>
        <a:sym typeface="Palatino Linotype"/>
      </a:defRPr>
    </a:lvl6pPr>
    <a:lvl7pPr indent="1371600" latinLnBrk="0">
      <a:defRPr sz="1200">
        <a:solidFill>
          <a:srgbClr val="FFFFFF"/>
        </a:solidFill>
        <a:latin typeface="+mn-lt"/>
        <a:ea typeface="+mn-ea"/>
        <a:cs typeface="+mn-cs"/>
        <a:sym typeface="Palatino Linotype"/>
      </a:defRPr>
    </a:lvl7pPr>
    <a:lvl8pPr indent="1600200" latinLnBrk="0">
      <a:defRPr sz="1200">
        <a:solidFill>
          <a:srgbClr val="FFFFFF"/>
        </a:solidFill>
        <a:latin typeface="+mn-lt"/>
        <a:ea typeface="+mn-ea"/>
        <a:cs typeface="+mn-cs"/>
        <a:sym typeface="Palatino Linotype"/>
      </a:defRPr>
    </a:lvl8pPr>
    <a:lvl9pPr indent="1828800" latinLnBrk="0">
      <a:defRPr sz="1200">
        <a:solidFill>
          <a:srgbClr val="FFFFFF"/>
        </a:solidFill>
        <a:latin typeface="+mn-lt"/>
        <a:ea typeface="+mn-ea"/>
        <a:cs typeface="+mn-cs"/>
        <a:sym typeface="Palatino Linotyp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5" name="TextBox 7"/>
          <p:cNvSpPr txBox="1"/>
          <p:nvPr/>
        </p:nvSpPr>
        <p:spPr>
          <a:xfrm>
            <a:off x="1828800" y="3168824"/>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66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16" name="Title Text"/>
          <p:cNvSpPr txBox="1"/>
          <p:nvPr>
            <p:ph type="title"/>
          </p:nvPr>
        </p:nvSpPr>
        <p:spPr>
          <a:xfrm>
            <a:off x="777240" y="1219200"/>
            <a:ext cx="7543801" cy="2152650"/>
          </a:xfrm>
          <a:prstGeom prst="rect">
            <a:avLst/>
          </a:prstGeom>
        </p:spPr>
        <p:txBody>
          <a:bodyPr/>
          <a:lstStyle>
            <a:lvl1pPr>
              <a:defRPr sz="6000"/>
            </a:lvl1pPr>
          </a:lstStyle>
          <a:p>
            <a:pPr/>
            <a:r>
              <a:t>Title Text</a:t>
            </a:r>
          </a:p>
        </p:txBody>
      </p:sp>
      <p:sp>
        <p:nvSpPr>
          <p:cNvPr id="17" name="Body Level One…"/>
          <p:cNvSpPr txBox="1"/>
          <p:nvPr>
            <p:ph type="body" sz="quarter" idx="1"/>
          </p:nvPr>
        </p:nvSpPr>
        <p:spPr>
          <a:xfrm>
            <a:off x="2133600" y="3375490"/>
            <a:ext cx="6172200" cy="685801"/>
          </a:xfrm>
          <a:prstGeom prst="rect">
            <a:avLst/>
          </a:prstGeom>
        </p:spPr>
        <p:txBody>
          <a:bodyPr/>
          <a:lstStyle>
            <a:lvl1pPr marL="0" indent="0">
              <a:buSzTx/>
              <a:buNone/>
            </a:lvl1pPr>
            <a:lvl2pPr marL="0" indent="457200">
              <a:buSzTx/>
              <a:buNone/>
            </a:lvl2pPr>
            <a:lvl3pPr marL="0" indent="914400">
              <a:buSzTx/>
              <a:buNone/>
            </a:lvl3pPr>
            <a:lvl4pPr marL="0" indent="1371600">
              <a:buSzTx/>
              <a:buNone/>
            </a:lvl4pPr>
            <a:lvl5pPr marL="0" indent="1828800">
              <a:buSzTx/>
              <a:buNone/>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02" name="Title Text"/>
          <p:cNvSpPr txBox="1"/>
          <p:nvPr>
            <p:ph type="title"/>
          </p:nvPr>
        </p:nvSpPr>
        <p:spPr>
          <a:prstGeom prst="rect">
            <a:avLst/>
          </a:prstGeom>
        </p:spPr>
        <p:txBody>
          <a:bodyPr/>
          <a:lstStyle/>
          <a:p>
            <a:pPr/>
            <a:r>
              <a:t>Title Text</a:t>
            </a:r>
          </a:p>
        </p:txBody>
      </p:sp>
      <p:sp>
        <p:nvSpPr>
          <p:cNvPr id="103" name="Body Level One…"/>
          <p:cNvSpPr txBox="1"/>
          <p:nvPr>
            <p:ph type="body" sz="half" idx="1"/>
          </p:nvPr>
        </p:nvSpPr>
        <p:spPr>
          <a:xfrm>
            <a:off x="2133600" y="685801"/>
            <a:ext cx="5791200" cy="3505199"/>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11" name="Title Text"/>
          <p:cNvSpPr txBox="1"/>
          <p:nvPr>
            <p:ph type="title"/>
          </p:nvPr>
        </p:nvSpPr>
        <p:spPr>
          <a:xfrm>
            <a:off x="609600" y="609601"/>
            <a:ext cx="2133600" cy="5181601"/>
          </a:xfrm>
          <a:prstGeom prst="rect">
            <a:avLst/>
          </a:prstGeom>
        </p:spPr>
        <p:txBody>
          <a:bodyPr/>
          <a:lstStyle/>
          <a:p>
            <a:pPr/>
            <a:r>
              <a:t>Title Text</a:t>
            </a:r>
          </a:p>
        </p:txBody>
      </p:sp>
      <p:sp>
        <p:nvSpPr>
          <p:cNvPr id="112" name="Body Level One…"/>
          <p:cNvSpPr txBox="1"/>
          <p:nvPr>
            <p:ph type="body" sz="half" idx="1"/>
          </p:nvPr>
        </p:nvSpPr>
        <p:spPr>
          <a:xfrm>
            <a:off x="2895600" y="685801"/>
            <a:ext cx="5029200" cy="4572001"/>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28" name="Group"/>
          <p:cNvGrpSpPr/>
          <p:nvPr/>
        </p:nvGrpSpPr>
        <p:grpSpPr>
          <a:xfrm>
            <a:off x="342899" y="342899"/>
            <a:ext cx="8458201" cy="6134101"/>
            <a:chOff x="0" y="0"/>
            <a:chExt cx="8458200" cy="6134100"/>
          </a:xfrm>
        </p:grpSpPr>
        <p:sp>
          <p:nvSpPr>
            <p:cNvPr id="120" name="Line"/>
            <p:cNvSpPr/>
            <p:nvPr/>
          </p:nvSpPr>
          <p:spPr>
            <a:xfrm>
              <a:off x="88900" y="762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pic>
          <p:nvPicPr>
            <p:cNvPr id="121" name="venetian_dingbat_2.tiff" descr="venetian_dingbat_2.tiff"/>
            <p:cNvPicPr>
              <a:picLocks noChangeAspect="1"/>
            </p:cNvPicPr>
            <p:nvPr/>
          </p:nvPicPr>
          <p:blipFill>
            <a:blip r:embed="rId3">
              <a:extLst/>
            </a:blip>
            <a:stretch>
              <a:fillRect/>
            </a:stretch>
          </p:blipFill>
          <p:spPr>
            <a:xfrm rot="10800000">
              <a:off x="8369300" y="0"/>
              <a:ext cx="88901" cy="88901"/>
            </a:xfrm>
            <a:prstGeom prst="rect">
              <a:avLst/>
            </a:prstGeom>
            <a:ln w="12700" cap="flat">
              <a:noFill/>
              <a:miter lim="400000"/>
            </a:ln>
            <a:effectLst/>
          </p:spPr>
        </p:pic>
        <p:pic>
          <p:nvPicPr>
            <p:cNvPr id="122" name="venetian_dingbat_2.tiff" descr="venetian_dingbat_2.tiff"/>
            <p:cNvPicPr>
              <a:picLocks noChangeAspect="1"/>
            </p:cNvPicPr>
            <p:nvPr/>
          </p:nvPicPr>
          <p:blipFill>
            <a:blip r:embed="rId3">
              <a:extLst/>
            </a:blip>
            <a:stretch>
              <a:fillRect/>
            </a:stretch>
          </p:blipFill>
          <p:spPr>
            <a:xfrm flipH="1" rot="10800000">
              <a:off x="0" y="0"/>
              <a:ext cx="88901" cy="88901"/>
            </a:xfrm>
            <a:prstGeom prst="rect">
              <a:avLst/>
            </a:prstGeom>
            <a:ln w="12700" cap="flat">
              <a:noFill/>
              <a:miter lim="400000"/>
            </a:ln>
            <a:effectLst/>
          </p:spPr>
        </p:pic>
        <p:pic>
          <p:nvPicPr>
            <p:cNvPr id="123" name="venetian_dingbat_2.tiff" descr="venetian_dingbat_2.tiff"/>
            <p:cNvPicPr>
              <a:picLocks noChangeAspect="1"/>
            </p:cNvPicPr>
            <p:nvPr/>
          </p:nvPicPr>
          <p:blipFill>
            <a:blip r:embed="rId3">
              <a:extLst/>
            </a:blip>
            <a:stretch>
              <a:fillRect/>
            </a:stretch>
          </p:blipFill>
          <p:spPr>
            <a:xfrm flipH="1">
              <a:off x="8369300" y="6045200"/>
              <a:ext cx="88901" cy="88901"/>
            </a:xfrm>
            <a:prstGeom prst="rect">
              <a:avLst/>
            </a:prstGeom>
            <a:ln w="12700" cap="flat">
              <a:noFill/>
              <a:miter lim="400000"/>
            </a:ln>
            <a:effectLst>
              <a:outerShdw sx="100000" sy="100000" kx="0" ky="0" algn="b" rotWithShape="0" blurRad="0" dist="0" dir="5400000">
                <a:srgbClr val="D1C9A7">
                  <a:alpha val="42500"/>
                </a:srgbClr>
              </a:outerShdw>
            </a:effectLst>
          </p:spPr>
        </p:pic>
        <p:pic>
          <p:nvPicPr>
            <p:cNvPr id="124" name="venetian_dingbat_2.tiff" descr="venetian_dingbat_2.tiff"/>
            <p:cNvPicPr>
              <a:picLocks noChangeAspect="1"/>
            </p:cNvPicPr>
            <p:nvPr/>
          </p:nvPicPr>
          <p:blipFill>
            <a:blip r:embed="rId3">
              <a:extLst/>
            </a:blip>
            <a:stretch>
              <a:fillRect/>
            </a:stretch>
          </p:blipFill>
          <p:spPr>
            <a:xfrm>
              <a:off x="0" y="6045200"/>
              <a:ext cx="88901" cy="88901"/>
            </a:xfrm>
            <a:prstGeom prst="rect">
              <a:avLst/>
            </a:prstGeom>
            <a:ln w="12700" cap="flat">
              <a:noFill/>
              <a:miter lim="400000"/>
            </a:ln>
            <a:effectLst/>
          </p:spPr>
        </p:pic>
        <p:sp>
          <p:nvSpPr>
            <p:cNvPr id="125" name="Line"/>
            <p:cNvSpPr/>
            <p:nvPr/>
          </p:nvSpPr>
          <p:spPr>
            <a:xfrm>
              <a:off x="88900" y="60579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sp>
          <p:nvSpPr>
            <p:cNvPr id="126" name="Line"/>
            <p:cNvSpPr/>
            <p:nvPr/>
          </p:nvSpPr>
          <p:spPr>
            <a:xfrm flipH="1">
              <a:off x="8369300" y="76200"/>
              <a:ext cx="1" cy="5994401"/>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sp>
          <p:nvSpPr>
            <p:cNvPr id="127" name="Line"/>
            <p:cNvSpPr/>
            <p:nvPr/>
          </p:nvSpPr>
          <p:spPr>
            <a:xfrm flipH="1">
              <a:off x="88900" y="76199"/>
              <a:ext cx="1" cy="5981701"/>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grpSp>
      <p:sp>
        <p:nvSpPr>
          <p:cNvPr id="129" name="Image"/>
          <p:cNvSpPr/>
          <p:nvPr>
            <p:ph type="pic" sz="half" idx="13"/>
          </p:nvPr>
        </p:nvSpPr>
        <p:spPr>
          <a:xfrm>
            <a:off x="4864100" y="1485900"/>
            <a:ext cx="3430577" cy="3886200"/>
          </a:xfrm>
          <a:prstGeom prst="rect">
            <a:avLst/>
          </a:prstGeom>
          <a:ln w="9525">
            <a:round/>
          </a:ln>
        </p:spPr>
        <p:txBody>
          <a:bodyPr lIns="91439" rIns="91439" anchor="t">
            <a:noAutofit/>
          </a:bodyPr>
          <a:lstStyle/>
          <a:p>
            <a:pPr/>
          </a:p>
        </p:txBody>
      </p:sp>
      <p:sp>
        <p:nvSpPr>
          <p:cNvPr id="130" name="Title Text"/>
          <p:cNvSpPr txBox="1"/>
          <p:nvPr>
            <p:ph type="title"/>
          </p:nvPr>
        </p:nvSpPr>
        <p:spPr>
          <a:xfrm>
            <a:off x="800099" y="2146300"/>
            <a:ext cx="3594101" cy="1651001"/>
          </a:xfrm>
          <a:prstGeom prst="rect">
            <a:avLst/>
          </a:prstGeom>
        </p:spPr>
        <p:txBody>
          <a:bodyPr lIns="50800" tIns="50800" rIns="50800" bIns="50800">
            <a:noAutofit/>
          </a:bodyPr>
          <a:lstStyle>
            <a:lvl1pPr algn="ctr" defTabSz="406400">
              <a:lnSpc>
                <a:spcPct val="90000"/>
              </a:lnSpc>
              <a:defRPr cap="all" sz="4800">
                <a:solidFill>
                  <a:srgbClr val="AF6D51"/>
                </a:solidFill>
                <a:latin typeface="Baskerville"/>
                <a:ea typeface="Baskerville"/>
                <a:cs typeface="Baskerville"/>
                <a:sym typeface="Baskerville"/>
              </a:defRPr>
            </a:lvl1pPr>
          </a:lstStyle>
          <a:p>
            <a:pPr>
              <a:defRPr>
                <a:effectLst/>
              </a:defRPr>
            </a:pPr>
            <a:r>
              <a:t>Title Text</a:t>
            </a:r>
          </a:p>
        </p:txBody>
      </p:sp>
      <p:sp>
        <p:nvSpPr>
          <p:cNvPr id="131" name="Body Level One…"/>
          <p:cNvSpPr txBox="1"/>
          <p:nvPr>
            <p:ph type="body" sz="quarter" idx="1"/>
          </p:nvPr>
        </p:nvSpPr>
        <p:spPr>
          <a:xfrm>
            <a:off x="800099" y="3797300"/>
            <a:ext cx="3594101" cy="1003300"/>
          </a:xfrm>
          <a:prstGeom prst="rect">
            <a:avLst/>
          </a:prstGeom>
        </p:spPr>
        <p:txBody>
          <a:bodyPr lIns="50800" tIns="50800" rIns="50800" bIns="50800" anchor="t">
            <a:noAutofit/>
          </a:bodyPr>
          <a:lstStyle>
            <a:lvl1pPr marL="0" indent="0" algn="ctr" defTabSz="406400">
              <a:spcBef>
                <a:spcPts val="0"/>
              </a:spcBef>
              <a:buSzTx/>
              <a:buNone/>
              <a:defRPr sz="2200">
                <a:solidFill>
                  <a:srgbClr val="7B5E2F"/>
                </a:solidFill>
                <a:latin typeface="Baskerville"/>
                <a:ea typeface="Baskerville"/>
                <a:cs typeface="Baskerville"/>
                <a:sym typeface="Baskerville"/>
              </a:defRPr>
            </a:lvl1pPr>
            <a:lvl2pPr marL="0" indent="0" algn="ctr" defTabSz="406400">
              <a:spcBef>
                <a:spcPts val="0"/>
              </a:spcBef>
              <a:buSzTx/>
              <a:buNone/>
              <a:defRPr sz="2200">
                <a:solidFill>
                  <a:srgbClr val="7B5E2F"/>
                </a:solidFill>
                <a:latin typeface="Baskerville"/>
                <a:ea typeface="Baskerville"/>
                <a:cs typeface="Baskerville"/>
                <a:sym typeface="Baskerville"/>
              </a:defRPr>
            </a:lvl2pPr>
            <a:lvl3pPr marL="0" indent="0" algn="ctr" defTabSz="406400">
              <a:spcBef>
                <a:spcPts val="0"/>
              </a:spcBef>
              <a:buSzTx/>
              <a:buNone/>
              <a:defRPr sz="2200">
                <a:solidFill>
                  <a:srgbClr val="7B5E2F"/>
                </a:solidFill>
                <a:latin typeface="Baskerville"/>
                <a:ea typeface="Baskerville"/>
                <a:cs typeface="Baskerville"/>
                <a:sym typeface="Baskerville"/>
              </a:defRPr>
            </a:lvl3pPr>
            <a:lvl4pPr marL="0" indent="0" algn="ctr" defTabSz="406400">
              <a:spcBef>
                <a:spcPts val="0"/>
              </a:spcBef>
              <a:buSzTx/>
              <a:buNone/>
              <a:defRPr sz="2200">
                <a:solidFill>
                  <a:srgbClr val="7B5E2F"/>
                </a:solidFill>
                <a:latin typeface="Baskerville"/>
                <a:ea typeface="Baskerville"/>
                <a:cs typeface="Baskerville"/>
                <a:sym typeface="Baskerville"/>
              </a:defRPr>
            </a:lvl4pPr>
            <a:lvl5pPr marL="0" indent="0" algn="ctr" defTabSz="406400">
              <a:spcBef>
                <a:spcPts val="0"/>
              </a:spcBef>
              <a:buSzTx/>
              <a:buNone/>
              <a:defRPr sz="2200">
                <a:solidFill>
                  <a:srgbClr val="7B5E2F"/>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2" name="Slide Number"/>
          <p:cNvSpPr txBox="1"/>
          <p:nvPr>
            <p:ph type="sldNum" sz="quarter" idx="2"/>
          </p:nvPr>
        </p:nvSpPr>
        <p:spPr>
          <a:xfrm>
            <a:off x="4464050" y="6299200"/>
            <a:ext cx="215901" cy="215900"/>
          </a:xfrm>
          <a:prstGeom prst="rect">
            <a:avLst/>
          </a:prstGeom>
          <a:gradFill>
            <a:gsLst>
              <a:gs pos="0">
                <a:srgbClr val="F1ECD6"/>
              </a:gs>
              <a:gs pos="100000">
                <a:srgbClr val="F1E6BD"/>
              </a:gs>
            </a:gsLst>
            <a:lin ang="5400000"/>
          </a:gradFill>
        </p:spPr>
        <p:txBody>
          <a:bodyPr lIns="50800" tIns="50800" rIns="50800" bIns="50800" anchor="t"/>
          <a:lstStyle>
            <a:lvl1pPr algn="ctr" defTabSz="406400">
              <a:defRPr sz="800">
                <a:solidFill>
                  <a:srgbClr val="63482A"/>
                </a:solidFill>
                <a:latin typeface="Baskerville SemiBold"/>
                <a:ea typeface="Baskerville SemiBold"/>
                <a:cs typeface="Baskerville SemiBold"/>
                <a:sym typeface="Baskerville Semi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Image"/>
          <p:cNvSpPr/>
          <p:nvPr>
            <p:ph type="pic" sz="quarter" idx="13"/>
          </p:nvPr>
        </p:nvSpPr>
        <p:spPr>
          <a:xfrm>
            <a:off x="482600" y="495300"/>
            <a:ext cx="2871080" cy="3860800"/>
          </a:xfrm>
          <a:prstGeom prst="rect">
            <a:avLst/>
          </a:prstGeom>
          <a:ln w="9525">
            <a:round/>
          </a:ln>
        </p:spPr>
        <p:txBody>
          <a:bodyPr lIns="91439" rIns="91439" anchor="t">
            <a:noAutofit/>
          </a:bodyPr>
          <a:lstStyle/>
          <a:p>
            <a:pPr/>
          </a:p>
        </p:txBody>
      </p:sp>
      <p:sp>
        <p:nvSpPr>
          <p:cNvPr id="140" name="Image"/>
          <p:cNvSpPr/>
          <p:nvPr>
            <p:ph type="pic" sz="half" idx="14"/>
          </p:nvPr>
        </p:nvSpPr>
        <p:spPr>
          <a:xfrm>
            <a:off x="3492500" y="495300"/>
            <a:ext cx="5143500" cy="3866555"/>
          </a:xfrm>
          <a:prstGeom prst="rect">
            <a:avLst/>
          </a:prstGeom>
          <a:ln w="9525">
            <a:round/>
          </a:ln>
        </p:spPr>
        <p:txBody>
          <a:bodyPr lIns="91439" rIns="91439" anchor="t">
            <a:noAutofit/>
          </a:bodyPr>
          <a:lstStyle/>
          <a:p>
            <a:pPr/>
          </a:p>
        </p:txBody>
      </p:sp>
      <p:sp>
        <p:nvSpPr>
          <p:cNvPr id="141" name="Title Text"/>
          <p:cNvSpPr txBox="1"/>
          <p:nvPr>
            <p:ph type="title"/>
          </p:nvPr>
        </p:nvSpPr>
        <p:spPr>
          <a:xfrm>
            <a:off x="584200" y="5016500"/>
            <a:ext cx="7988300" cy="825500"/>
          </a:xfrm>
          <a:prstGeom prst="rect">
            <a:avLst/>
          </a:prstGeom>
          <a:effectLst>
            <a:outerShdw sx="100000" sy="100000" kx="0" ky="0" algn="b" rotWithShape="0" blurRad="12700" dist="25400" dir="16200000">
              <a:srgbClr val="000000">
                <a:alpha val="30000"/>
              </a:srgbClr>
            </a:outerShdw>
          </a:effectLst>
        </p:spPr>
        <p:txBody>
          <a:bodyPr lIns="50800" tIns="50800" rIns="50800" bIns="50800">
            <a:noAutofit/>
          </a:bodyPr>
          <a:lstStyle>
            <a:lvl1pPr algn="ctr" defTabSz="406400">
              <a:lnSpc>
                <a:spcPct val="90000"/>
              </a:lnSpc>
              <a:defRPr cap="all" spc="270" sz="54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42" name="Body Level One…"/>
          <p:cNvSpPr txBox="1"/>
          <p:nvPr>
            <p:ph type="body" sz="quarter" idx="1"/>
          </p:nvPr>
        </p:nvSpPr>
        <p:spPr>
          <a:xfrm>
            <a:off x="584200" y="5842000"/>
            <a:ext cx="7988300" cy="622300"/>
          </a:xfrm>
          <a:prstGeom prst="rect">
            <a:avLst/>
          </a:prstGeom>
          <a:effectLst>
            <a:outerShdw sx="100000" sy="100000" kx="0" ky="0" algn="b" rotWithShape="0" blurRad="12700" dist="2540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lide Number"/>
          <p:cNvSpPr txBox="1"/>
          <p:nvPr>
            <p:ph type="sldNum" sz="quarter" idx="2"/>
          </p:nvPr>
        </p:nvSpPr>
        <p:spPr>
          <a:xfrm>
            <a:off x="4445000" y="6324600"/>
            <a:ext cx="266700" cy="304800"/>
          </a:xfrm>
          <a:prstGeom prst="rect">
            <a:avLst/>
          </a:prstGeom>
          <a:effectLst>
            <a:outerShdw sx="100000" sy="100000" kx="0" ky="0" algn="b" rotWithShape="0" blurRad="12700" dist="12700" dir="5400000">
              <a:srgbClr val="FFFFFF">
                <a:alpha val="20000"/>
              </a:srgbClr>
            </a:outerShdw>
          </a:effectLst>
        </p:spPr>
        <p:txBody>
          <a:bodyPr lIns="50800" tIns="50800" rIns="50800" bIns="50800" anchor="t"/>
          <a:lstStyle>
            <a:lvl1pPr algn="ctr" defTabSz="406400">
              <a:defRPr sz="12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Image"/>
          <p:cNvSpPr/>
          <p:nvPr>
            <p:ph type="pic" sz="quarter" idx="13"/>
          </p:nvPr>
        </p:nvSpPr>
        <p:spPr>
          <a:xfrm>
            <a:off x="482599" y="495299"/>
            <a:ext cx="2871082" cy="3860801"/>
          </a:xfrm>
          <a:prstGeom prst="rect">
            <a:avLst/>
          </a:prstGeom>
          <a:ln w="9525">
            <a:round/>
          </a:ln>
        </p:spPr>
        <p:txBody>
          <a:bodyPr lIns="91439" rIns="91439" anchor="t">
            <a:noAutofit/>
          </a:bodyPr>
          <a:lstStyle/>
          <a:p>
            <a:pPr/>
          </a:p>
        </p:txBody>
      </p:sp>
      <p:sp>
        <p:nvSpPr>
          <p:cNvPr id="151" name="Image"/>
          <p:cNvSpPr/>
          <p:nvPr>
            <p:ph type="pic" sz="half" idx="14"/>
          </p:nvPr>
        </p:nvSpPr>
        <p:spPr>
          <a:xfrm>
            <a:off x="3492500" y="495299"/>
            <a:ext cx="5143500" cy="3866556"/>
          </a:xfrm>
          <a:prstGeom prst="rect">
            <a:avLst/>
          </a:prstGeom>
          <a:ln w="9525">
            <a:round/>
          </a:ln>
        </p:spPr>
        <p:txBody>
          <a:bodyPr lIns="91439" rIns="91439" anchor="t">
            <a:noAutofit/>
          </a:bodyPr>
          <a:lstStyle/>
          <a:p>
            <a:pPr/>
          </a:p>
        </p:txBody>
      </p:sp>
      <p:sp>
        <p:nvSpPr>
          <p:cNvPr id="152" name="Title Text"/>
          <p:cNvSpPr txBox="1"/>
          <p:nvPr>
            <p:ph type="title"/>
          </p:nvPr>
        </p:nvSpPr>
        <p:spPr>
          <a:xfrm>
            <a:off x="584199" y="5016500"/>
            <a:ext cx="7988301" cy="825501"/>
          </a:xfrm>
          <a:prstGeom prst="rect">
            <a:avLst/>
          </a:prstGeom>
          <a:effectLst>
            <a:outerShdw sx="100000" sy="100000" kx="0" ky="0" algn="b" rotWithShape="0" blurRad="0" dist="12700" dir="16200000">
              <a:srgbClr val="000000">
                <a:alpha val="30000"/>
              </a:srgbClr>
            </a:outerShdw>
          </a:effectLst>
        </p:spPr>
        <p:txBody>
          <a:bodyPr lIns="50800" tIns="50800" rIns="50800" bIns="50800">
            <a:noAutofit/>
          </a:bodyPr>
          <a:lstStyle>
            <a:lvl1pPr algn="ctr" defTabSz="406400">
              <a:lnSpc>
                <a:spcPct val="90000"/>
              </a:lnSpc>
              <a:defRPr cap="all" spc="260" sz="52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53" name="Body Level One…"/>
          <p:cNvSpPr txBox="1"/>
          <p:nvPr>
            <p:ph type="body" sz="quarter" idx="1"/>
          </p:nvPr>
        </p:nvSpPr>
        <p:spPr>
          <a:xfrm>
            <a:off x="584199" y="5842000"/>
            <a:ext cx="7988301" cy="622300"/>
          </a:xfrm>
          <a:prstGeom prst="rect">
            <a:avLst/>
          </a:prstGeom>
          <a:effectLst>
            <a:outerShdw sx="100000" sy="100000" kx="0" ky="0" algn="b" rotWithShape="0" blurRad="0" dist="1270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p:nvPr>
            <p:ph type="sldNum" sz="quarter" idx="2"/>
          </p:nvPr>
        </p:nvSpPr>
        <p:spPr>
          <a:xfrm>
            <a:off x="4451349" y="6324600"/>
            <a:ext cx="254001" cy="279400"/>
          </a:xfrm>
          <a:prstGeom prst="rect">
            <a:avLst/>
          </a:prstGeom>
          <a:effectLst>
            <a:outerShdw sx="100000" sy="100000" kx="0" ky="0" algn="b" rotWithShape="0" blurRad="0" dist="0" dir="5400000">
              <a:srgbClr val="FFFFFF">
                <a:alpha val="20000"/>
              </a:srgbClr>
            </a:outerShdw>
          </a:effectLst>
        </p:spPr>
        <p:txBody>
          <a:bodyPr lIns="50800" tIns="50800" rIns="50800" bIns="50800" anchor="t"/>
          <a:lstStyle>
            <a:lvl1pPr algn="ctr" defTabSz="406400">
              <a:defRPr sz="11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Image"/>
          <p:cNvSpPr/>
          <p:nvPr>
            <p:ph type="pic" sz="quarter" idx="13"/>
          </p:nvPr>
        </p:nvSpPr>
        <p:spPr>
          <a:xfrm>
            <a:off x="482599" y="495299"/>
            <a:ext cx="2871081" cy="3860801"/>
          </a:xfrm>
          <a:prstGeom prst="rect">
            <a:avLst/>
          </a:prstGeom>
          <a:ln w="9525">
            <a:round/>
          </a:ln>
        </p:spPr>
        <p:txBody>
          <a:bodyPr lIns="91439" rIns="91439" anchor="t">
            <a:noAutofit/>
          </a:bodyPr>
          <a:lstStyle/>
          <a:p>
            <a:pPr/>
          </a:p>
        </p:txBody>
      </p:sp>
      <p:sp>
        <p:nvSpPr>
          <p:cNvPr id="162" name="Image"/>
          <p:cNvSpPr/>
          <p:nvPr>
            <p:ph type="pic" sz="half" idx="14"/>
          </p:nvPr>
        </p:nvSpPr>
        <p:spPr>
          <a:xfrm>
            <a:off x="3492500" y="495299"/>
            <a:ext cx="5143500" cy="3866556"/>
          </a:xfrm>
          <a:prstGeom prst="rect">
            <a:avLst/>
          </a:prstGeom>
          <a:ln w="9525">
            <a:round/>
          </a:ln>
        </p:spPr>
        <p:txBody>
          <a:bodyPr lIns="91439" rIns="91439" anchor="t">
            <a:noAutofit/>
          </a:bodyPr>
          <a:lstStyle/>
          <a:p>
            <a:pPr/>
          </a:p>
        </p:txBody>
      </p:sp>
      <p:sp>
        <p:nvSpPr>
          <p:cNvPr id="163" name="Title Text"/>
          <p:cNvSpPr txBox="1"/>
          <p:nvPr>
            <p:ph type="title"/>
          </p:nvPr>
        </p:nvSpPr>
        <p:spPr>
          <a:xfrm>
            <a:off x="584199" y="5016500"/>
            <a:ext cx="7988301" cy="825501"/>
          </a:xfrm>
          <a:prstGeom prst="rect">
            <a:avLst/>
          </a:prstGeom>
          <a:effectLst>
            <a:outerShdw sx="100000" sy="100000" kx="0" ky="0" algn="b" rotWithShape="0" blurRad="0" dist="0" dir="16200000">
              <a:srgbClr val="000000">
                <a:alpha val="30000"/>
              </a:srgbClr>
            </a:outerShdw>
          </a:effectLst>
        </p:spPr>
        <p:txBody>
          <a:bodyPr lIns="50800" tIns="50800" rIns="50800" bIns="50800">
            <a:noAutofit/>
          </a:bodyPr>
          <a:lstStyle>
            <a:lvl1pPr algn="ctr" defTabSz="406400">
              <a:lnSpc>
                <a:spcPct val="90000"/>
              </a:lnSpc>
              <a:defRPr cap="all" spc="250" sz="50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64" name="Body Level One…"/>
          <p:cNvSpPr txBox="1"/>
          <p:nvPr>
            <p:ph type="body" sz="quarter" idx="1"/>
          </p:nvPr>
        </p:nvSpPr>
        <p:spPr>
          <a:xfrm>
            <a:off x="584199" y="5842000"/>
            <a:ext cx="7988301" cy="622300"/>
          </a:xfrm>
          <a:prstGeom prst="rect">
            <a:avLst/>
          </a:prstGeom>
          <a:effectLst>
            <a:outerShdw sx="100000" sy="100000" kx="0" ky="0" algn="b" rotWithShape="0" blurRad="0" dist="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lide Number"/>
          <p:cNvSpPr txBox="1"/>
          <p:nvPr>
            <p:ph type="sldNum" sz="quarter" idx="2"/>
          </p:nvPr>
        </p:nvSpPr>
        <p:spPr>
          <a:xfrm>
            <a:off x="4464049" y="6324600"/>
            <a:ext cx="228601" cy="241300"/>
          </a:xfrm>
          <a:prstGeom prst="rect">
            <a:avLst/>
          </a:prstGeom>
          <a:effectLst>
            <a:outerShdw sx="100000" sy="100000" kx="0" ky="0" algn="b" rotWithShape="0" blurRad="0" dist="0" dir="5400000">
              <a:srgbClr val="FFFFFF">
                <a:alpha val="20000"/>
              </a:srgbClr>
            </a:outerShdw>
          </a:effectLst>
        </p:spPr>
        <p:txBody>
          <a:bodyPr lIns="50800" tIns="50800" rIns="50800" bIns="50800" anchor="t"/>
          <a:lstStyle>
            <a:lvl1pPr algn="ctr" defTabSz="406400">
              <a:defRPr sz="9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Title Text"/>
          <p:cNvSpPr txBox="1"/>
          <p:nvPr>
            <p:ph type="title"/>
          </p:nvPr>
        </p:nvSpPr>
        <p:spPr>
          <a:xfrm>
            <a:off x="580429" y="2143125"/>
            <a:ext cx="7983142" cy="1598415"/>
          </a:xfrm>
          <a:prstGeom prst="rect">
            <a:avLst/>
          </a:prstGeom>
          <a:effectLst>
            <a:outerShdw sx="100000" sy="100000" kx="0" ky="0" algn="b" rotWithShape="0" blurRad="12700" dist="0" dir="5400000">
              <a:srgbClr val="FFFFFF"/>
            </a:outerShdw>
          </a:effectLst>
        </p:spPr>
        <p:txBody>
          <a:bodyPr lIns="35718" tIns="35718" rIns="35718" bIns="35718"/>
          <a:lstStyle>
            <a:lvl1pPr algn="ctr" defTabSz="410765">
              <a:lnSpc>
                <a:spcPct val="90000"/>
              </a:lnSpc>
              <a:defRPr cap="all" spc="220" sz="44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73" name="Body Level One…"/>
          <p:cNvSpPr txBox="1"/>
          <p:nvPr>
            <p:ph type="body" sz="quarter" idx="1"/>
          </p:nvPr>
        </p:nvSpPr>
        <p:spPr>
          <a:xfrm>
            <a:off x="580429" y="3732609"/>
            <a:ext cx="7983142" cy="910829"/>
          </a:xfrm>
          <a:prstGeom prst="rect">
            <a:avLst/>
          </a:prstGeom>
        </p:spPr>
        <p:txBody>
          <a:bodyPr lIns="35718" tIns="35718" rIns="35718" bIns="35718" anchor="t"/>
          <a:lstStyle>
            <a:lvl1pPr marL="0" indent="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Image"/>
          <p:cNvSpPr/>
          <p:nvPr>
            <p:ph type="pic" sz="half" idx="13"/>
          </p:nvPr>
        </p:nvSpPr>
        <p:spPr>
          <a:xfrm>
            <a:off x="5375671" y="1214437"/>
            <a:ext cx="3286126" cy="4348759"/>
          </a:xfrm>
          <a:prstGeom prst="rect">
            <a:avLst/>
          </a:prstGeom>
          <a:ln w="9525">
            <a:round/>
          </a:ln>
        </p:spPr>
        <p:txBody>
          <a:bodyPr lIns="91439" rIns="91439" anchor="t">
            <a:noAutofit/>
          </a:bodyPr>
          <a:lstStyle/>
          <a:p>
            <a:pPr/>
          </a:p>
        </p:txBody>
      </p:sp>
      <p:sp>
        <p:nvSpPr>
          <p:cNvPr id="182" name="Title Text"/>
          <p:cNvSpPr txBox="1"/>
          <p:nvPr>
            <p:ph type="title"/>
          </p:nvPr>
        </p:nvSpPr>
        <p:spPr>
          <a:xfrm>
            <a:off x="214312" y="1250156"/>
            <a:ext cx="5152431" cy="2348509"/>
          </a:xfrm>
          <a:prstGeom prst="rect">
            <a:avLst/>
          </a:prstGeom>
          <a:effectLst>
            <a:outerShdw sx="100000" sy="100000" kx="0" ky="0" algn="b" rotWithShape="0" blurRad="12700" dist="0" dir="5400000">
              <a:srgbClr val="FFFFFF"/>
            </a:outerShdw>
          </a:effectLst>
        </p:spPr>
        <p:txBody>
          <a:bodyPr lIns="35718" tIns="35718" rIns="35718" bIns="35718"/>
          <a:lstStyle>
            <a:lvl1pPr algn="ctr" defTabSz="410765">
              <a:lnSpc>
                <a:spcPct val="90000"/>
              </a:lnSpc>
              <a:defRPr cap="all" spc="220" sz="44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83" name="Body Level One…"/>
          <p:cNvSpPr txBox="1"/>
          <p:nvPr>
            <p:ph type="body" sz="quarter" idx="1"/>
          </p:nvPr>
        </p:nvSpPr>
        <p:spPr>
          <a:xfrm>
            <a:off x="214312" y="3634382"/>
            <a:ext cx="5152431" cy="1928814"/>
          </a:xfrm>
          <a:prstGeom prst="rect">
            <a:avLst/>
          </a:prstGeom>
        </p:spPr>
        <p:txBody>
          <a:bodyPr lIns="35718" tIns="35718" rIns="35718" bIns="35718" anchor="t"/>
          <a:lstStyle>
            <a:lvl1pPr marL="0" indent="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Title Text"/>
          <p:cNvSpPr txBox="1"/>
          <p:nvPr>
            <p:ph type="title"/>
          </p:nvPr>
        </p:nvSpPr>
        <p:spPr>
          <a:xfrm>
            <a:off x="580429" y="35718"/>
            <a:ext cx="7983142" cy="1428751"/>
          </a:xfrm>
          <a:prstGeom prst="rect">
            <a:avLst/>
          </a:prstGeom>
        </p:spPr>
        <p:txBody>
          <a:bodyPr lIns="35718" tIns="35718" rIns="35718" bIns="35718" anchor="ctr"/>
          <a:lstStyle>
            <a:lvl1pPr algn="ctr" defTabSz="410765">
              <a:lnSpc>
                <a:spcPct val="90000"/>
              </a:lnSpc>
              <a:defRPr cap="all" spc="220" sz="4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1pPr>
          </a:lstStyle>
          <a:p>
            <a:pPr/>
            <a:r>
              <a:t>Title Text</a:t>
            </a:r>
          </a:p>
        </p:txBody>
      </p:sp>
      <p:sp>
        <p:nvSpPr>
          <p:cNvPr id="192" name="Body Level One…"/>
          <p:cNvSpPr txBox="1"/>
          <p:nvPr>
            <p:ph type="body" idx="1"/>
          </p:nvPr>
        </p:nvSpPr>
        <p:spPr>
          <a:xfrm>
            <a:off x="580429" y="1902023"/>
            <a:ext cx="7983142" cy="4375548"/>
          </a:xfrm>
          <a:prstGeom prst="rect">
            <a:avLst/>
          </a:prstGeom>
        </p:spPr>
        <p:txBody>
          <a:bodyPr lIns="35718" tIns="35718" rIns="35718" bIns="35718"/>
          <a:lstStyle>
            <a:lvl1pPr marL="2878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7196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11514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15832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20150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3" name="Slide Number"/>
          <p:cNvSpPr txBox="1"/>
          <p:nvPr>
            <p:ph type="sldNum" sz="quarter" idx="2"/>
          </p:nvPr>
        </p:nvSpPr>
        <p:spPr>
          <a:xfrm>
            <a:off x="4458195" y="6322218"/>
            <a:ext cx="236539"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Johnny Appleseed"/>
          <p:cNvSpPr txBox="1"/>
          <p:nvPr>
            <p:ph type="body" sz="quarter" idx="13"/>
          </p:nvPr>
        </p:nvSpPr>
        <p:spPr>
          <a:xfrm>
            <a:off x="913592" y="4473773"/>
            <a:ext cx="7313415" cy="357188"/>
          </a:xfrm>
          <a:prstGeom prst="rect">
            <a:avLst/>
          </a:prstGeom>
        </p:spPr>
        <p:txBody>
          <a:bodyPr lIns="35718" tIns="35718" rIns="35718" bIns="35718">
            <a:spAutoFit/>
          </a:bodyPr>
          <a:lstStyle>
            <a:lvl1pPr marL="0" indent="0" algn="ctr" defTabSz="410765">
              <a:spcBef>
                <a:spcPts val="0"/>
              </a:spcBef>
              <a:buSzTx/>
              <a:buNone/>
              <a:defRPr i="1" sz="18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-Johnny Appleseed</a:t>
            </a:r>
          </a:p>
        </p:txBody>
      </p:sp>
      <p:sp>
        <p:nvSpPr>
          <p:cNvPr id="201" name="“Type a quote here.”"/>
          <p:cNvSpPr txBox="1"/>
          <p:nvPr>
            <p:ph type="body" sz="quarter" idx="14"/>
          </p:nvPr>
        </p:nvSpPr>
        <p:spPr>
          <a:xfrm>
            <a:off x="884039" y="3044626"/>
            <a:ext cx="7375922" cy="393701"/>
          </a:xfrm>
          <a:prstGeom prst="rect">
            <a:avLst/>
          </a:prstGeom>
        </p:spPr>
        <p:txBody>
          <a:bodyPr lIns="35718" tIns="35718" rIns="35718" bIns="35718">
            <a:spAutoFit/>
          </a:bodyPr>
          <a:lstStyle>
            <a:lvl1pPr marL="0" indent="0" algn="ctr" defTabSz="410765">
              <a:lnSpc>
                <a:spcPct val="155000"/>
              </a:lnSpc>
              <a:spcBef>
                <a:spcPts val="1600"/>
              </a:spcBef>
              <a:buSzTx/>
              <a:buNone/>
              <a:defRPr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“Type a quote here.”</a:t>
            </a:r>
          </a:p>
        </p:txBody>
      </p:sp>
      <p:sp>
        <p:nvSpPr>
          <p:cNvPr id="202"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5" name="Body Level One…"/>
          <p:cNvSpPr txBox="1"/>
          <p:nvPr>
            <p:ph type="body" sz="half" idx="1"/>
          </p:nvPr>
        </p:nvSpPr>
        <p:spPr>
          <a:xfrm>
            <a:off x="2133600" y="685801"/>
            <a:ext cx="6096000" cy="365759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 name="Title Text"/>
          <p:cNvSpPr txBox="1"/>
          <p:nvPr>
            <p:ph type="title"/>
          </p:nvPr>
        </p:nvSpPr>
        <p:spPr>
          <a:prstGeom prst="rect">
            <a:avLst/>
          </a:prstGeom>
        </p:spPr>
        <p:txBody>
          <a:bodyPr/>
          <a:lstStyle/>
          <a:p>
            <a:pPr/>
            <a:r>
              <a:t>Title Text</a:t>
            </a:r>
          </a:p>
        </p:txBody>
      </p:sp>
      <p:sp>
        <p:nvSpPr>
          <p:cNvPr id="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Image"/>
          <p:cNvSpPr/>
          <p:nvPr>
            <p:ph type="pic" sz="half" idx="13"/>
          </p:nvPr>
        </p:nvSpPr>
        <p:spPr>
          <a:xfrm>
            <a:off x="5375671" y="1214436"/>
            <a:ext cx="3286128" cy="4348761"/>
          </a:xfrm>
          <a:prstGeom prst="rect">
            <a:avLst/>
          </a:prstGeom>
        </p:spPr>
        <p:txBody>
          <a:bodyPr lIns="91439" rIns="91439" anchor="t">
            <a:noAutofit/>
          </a:bodyPr>
          <a:lstStyle/>
          <a:p>
            <a:pPr/>
          </a:p>
        </p:txBody>
      </p:sp>
      <p:sp>
        <p:nvSpPr>
          <p:cNvPr id="210" name="Title Text"/>
          <p:cNvSpPr txBox="1"/>
          <p:nvPr>
            <p:ph type="title"/>
          </p:nvPr>
        </p:nvSpPr>
        <p:spPr>
          <a:xfrm>
            <a:off x="214310" y="1250155"/>
            <a:ext cx="5152434" cy="2348510"/>
          </a:xfrm>
          <a:prstGeom prst="rect">
            <a:avLst/>
          </a:prstGeom>
          <a:effectLst>
            <a:outerShdw sx="100000" sy="100000" kx="0" ky="0" algn="b" rotWithShape="0" blurRad="0" dist="0" dir="5400000">
              <a:srgbClr val="FFFFFF"/>
            </a:outerShdw>
          </a:effectLst>
        </p:spPr>
        <p:txBody>
          <a:bodyPr lIns="35718" tIns="35718" rIns="35718" bIns="35718"/>
          <a:lstStyle>
            <a:lvl1pPr algn="ctr" defTabSz="410765">
              <a:lnSpc>
                <a:spcPct val="90000"/>
              </a:lnSpc>
              <a:defRPr cap="all" spc="190" sz="38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211" name="Body Level One…"/>
          <p:cNvSpPr txBox="1"/>
          <p:nvPr>
            <p:ph type="body" sz="quarter" idx="1"/>
          </p:nvPr>
        </p:nvSpPr>
        <p:spPr>
          <a:xfrm>
            <a:off x="214310" y="3634382"/>
            <a:ext cx="5152434" cy="1928815"/>
          </a:xfrm>
          <a:prstGeom prst="rect">
            <a:avLst/>
          </a:prstGeom>
        </p:spPr>
        <p:txBody>
          <a:bodyPr lIns="35718" tIns="35718" rIns="35718" bIns="35718" anchor="t"/>
          <a:lstStyle>
            <a:lvl1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4483596" y="6322218"/>
            <a:ext cx="185738" cy="2111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8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4" name="TextBox 7"/>
          <p:cNvSpPr txBox="1"/>
          <p:nvPr/>
        </p:nvSpPr>
        <p:spPr>
          <a:xfrm>
            <a:off x="4267200" y="4074497"/>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6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35" name="Body Level One…"/>
          <p:cNvSpPr txBox="1"/>
          <p:nvPr>
            <p:ph type="body" sz="quarter" idx="1"/>
          </p:nvPr>
        </p:nvSpPr>
        <p:spPr>
          <a:xfrm>
            <a:off x="4572000" y="4267367"/>
            <a:ext cx="3733800" cy="731521"/>
          </a:xfrm>
          <a:prstGeom prst="rect">
            <a:avLst/>
          </a:prstGeom>
        </p:spPr>
        <p:txBody>
          <a:bodyPr/>
          <a:lstStyle>
            <a:lvl1pPr marL="0" indent="0">
              <a:spcBef>
                <a:spcPts val="400"/>
              </a:spcBef>
              <a:buSzTx/>
              <a:buNone/>
              <a:defRPr sz="1800"/>
            </a:lvl1pPr>
            <a:lvl2pPr marL="0" indent="457200">
              <a:spcBef>
                <a:spcPts val="400"/>
              </a:spcBef>
              <a:buSzTx/>
              <a:buNone/>
              <a:defRPr sz="1800"/>
            </a:lvl2pPr>
            <a:lvl3pPr marL="0" indent="914400">
              <a:spcBef>
                <a:spcPts val="400"/>
              </a:spcBef>
              <a:buSzTx/>
              <a:buNone/>
              <a:defRPr sz="1800"/>
            </a:lvl3pPr>
            <a:lvl4pPr marL="0" indent="1371600">
              <a:spcBef>
                <a:spcPts val="400"/>
              </a:spcBef>
              <a:buSzTx/>
              <a:buNone/>
              <a:defRPr sz="1800"/>
            </a:lvl4pPr>
            <a:lvl5pPr marL="0" indent="1828800">
              <a:spcBef>
                <a:spcPts val="400"/>
              </a:spcBef>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6" name="Title Text"/>
          <p:cNvSpPr txBox="1"/>
          <p:nvPr>
            <p:ph type="title"/>
          </p:nvPr>
        </p:nvSpPr>
        <p:spPr>
          <a:xfrm>
            <a:off x="2286000" y="1905000"/>
            <a:ext cx="6035041" cy="2350008"/>
          </a:xfrm>
          <a:prstGeom prst="rect">
            <a:avLst/>
          </a:prstGeom>
        </p:spPr>
        <p:txBody>
          <a:bodyPr/>
          <a:lstStyle>
            <a:lvl1pPr>
              <a:defRPr sz="5400"/>
            </a:lvl1pPr>
          </a:lstStyle>
          <a:p>
            <a:pPr/>
            <a:r>
              <a:t>Title Text</a:t>
            </a: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Body Level One…"/>
          <p:cNvSpPr txBox="1"/>
          <p:nvPr>
            <p:ph type="body" sz="quarter" idx="1"/>
          </p:nvPr>
        </p:nvSpPr>
        <p:spPr>
          <a:xfrm>
            <a:off x="1344167" y="658368"/>
            <a:ext cx="3273554" cy="3429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3" name="Body Level One…"/>
          <p:cNvSpPr txBox="1"/>
          <p:nvPr>
            <p:ph type="body" sz="quarter" idx="1"/>
          </p:nvPr>
        </p:nvSpPr>
        <p:spPr>
          <a:xfrm>
            <a:off x="1341119" y="661976"/>
            <a:ext cx="3273554" cy="639763"/>
          </a:xfrm>
          <a:prstGeom prst="rect">
            <a:avLst/>
          </a:prstGeom>
        </p:spPr>
        <p:txBody>
          <a:bodyPr/>
          <a:lstStyle>
            <a:lvl1pPr marL="0" indent="0">
              <a:buSzTx/>
              <a:buNone/>
              <a:defRPr sz="2200"/>
            </a:lvl1pPr>
            <a:lvl2pPr marL="0" indent="457200">
              <a:buSzTx/>
              <a:buNone/>
              <a:defRPr sz="2200"/>
            </a:lvl2pPr>
            <a:lvl3pPr marL="0" indent="914400">
              <a:buSzTx/>
              <a:buNone/>
              <a:defRPr sz="2200"/>
            </a:lvl3pPr>
            <a:lvl4pPr marL="0" indent="1371600">
              <a:buSzTx/>
              <a:buNone/>
              <a:defRPr sz="2200"/>
            </a:lvl4pPr>
            <a:lvl5pPr marL="0" indent="1828800">
              <a:buSz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54" name="Text Placeholder 4"/>
          <p:cNvSpPr/>
          <p:nvPr>
            <p:ph type="body" sz="quarter" idx="13"/>
          </p:nvPr>
        </p:nvSpPr>
        <p:spPr>
          <a:xfrm>
            <a:off x="5029200" y="661976"/>
            <a:ext cx="3273553" cy="639763"/>
          </a:xfrm>
          <a:prstGeom prst="rect">
            <a:avLst/>
          </a:prstGeom>
        </p:spPr>
        <p:txBody>
          <a:bodyPr/>
          <a:lstStyle/>
          <a:p>
            <a:pPr marL="0" indent="0">
              <a:buSzTx/>
              <a:buNone/>
              <a:defRPr sz="2200"/>
            </a:pPr>
          </a:p>
        </p:txBody>
      </p:sp>
      <p:sp>
        <p:nvSpPr>
          <p:cNvPr id="55" name="TextBox 12"/>
          <p:cNvSpPr txBox="1"/>
          <p:nvPr/>
        </p:nvSpPr>
        <p:spPr>
          <a:xfrm>
            <a:off x="105663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56" name="TextBox 17"/>
          <p:cNvSpPr txBox="1"/>
          <p:nvPr/>
        </p:nvSpPr>
        <p:spPr>
          <a:xfrm>
            <a:off x="478027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5" name="Title Text"/>
          <p:cNvSpPr txBox="1"/>
          <p:nvPr>
            <p:ph type="title"/>
          </p:nvPr>
        </p:nvSpPr>
        <p:spPr>
          <a:prstGeom prst="rect">
            <a:avLst/>
          </a:prstGeom>
        </p:spPr>
        <p:txBody>
          <a:bodyPr/>
          <a:lstStyle/>
          <a:p>
            <a:pPr/>
            <a:r>
              <a:t>Title Text</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80" name="TextBox 8"/>
          <p:cNvSpPr txBox="1"/>
          <p:nvPr/>
        </p:nvSpPr>
        <p:spPr>
          <a:xfrm>
            <a:off x="5328920" y="1774587"/>
            <a:ext cx="457201"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8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81" name="Body Level One…"/>
          <p:cNvSpPr txBox="1"/>
          <p:nvPr>
            <p:ph type="body" sz="half" idx="1"/>
          </p:nvPr>
        </p:nvSpPr>
        <p:spPr>
          <a:xfrm>
            <a:off x="838200" y="685801"/>
            <a:ext cx="4343400" cy="3429001"/>
          </a:xfrm>
          <a:prstGeom prst="rect">
            <a:avLst/>
          </a:prstGeom>
        </p:spPr>
        <p:txBody>
          <a:bodyPr/>
          <a:lstStyle>
            <a:lvl1pPr>
              <a:defRPr sz="2400"/>
            </a:lvl1pPr>
            <a:lvl2pPr marL="663355" indent="-279307">
              <a:defRPr sz="2400"/>
            </a:lvl2pPr>
            <a:lvl3pPr marL="1057046" indent="-307238">
              <a:defRPr sz="2400"/>
            </a:lvl3pPr>
            <a:lvl4pPr marL="1456944" indent="-341376">
              <a:defRPr sz="2400"/>
            </a:lvl4pPr>
            <a:lvl5pPr marL="1731264" indent="-341376">
              <a:defRPr sz="2400"/>
            </a:lvl5pPr>
          </a:lstStyle>
          <a:p>
            <a:pPr/>
            <a:r>
              <a:t>Body Level One</a:t>
            </a:r>
          </a:p>
          <a:p>
            <a:pPr lvl="1"/>
            <a:r>
              <a:t>Body Level Two</a:t>
            </a:r>
          </a:p>
          <a:p>
            <a:pPr lvl="2"/>
            <a:r>
              <a:t>Body Level Three</a:t>
            </a:r>
          </a:p>
          <a:p>
            <a:pPr lvl="3"/>
            <a:r>
              <a:t>Body Level Four</a:t>
            </a:r>
          </a:p>
          <a:p>
            <a:pPr lvl="4"/>
            <a:r>
              <a:t>Body Level Five</a:t>
            </a:r>
          </a:p>
        </p:txBody>
      </p:sp>
      <p:sp>
        <p:nvSpPr>
          <p:cNvPr id="82" name="Text Placeholder 3"/>
          <p:cNvSpPr/>
          <p:nvPr>
            <p:ph type="body" sz="quarter" idx="13"/>
          </p:nvPr>
        </p:nvSpPr>
        <p:spPr>
          <a:xfrm>
            <a:off x="5715000" y="685801"/>
            <a:ext cx="2590800" cy="3429001"/>
          </a:xfrm>
          <a:prstGeom prst="rect">
            <a:avLst/>
          </a:prstGeom>
        </p:spPr>
        <p:txBody>
          <a:bodyPr/>
          <a:lstStyle/>
          <a:p>
            <a:pPr marL="0" indent="0">
              <a:spcBef>
                <a:spcPts val="300"/>
              </a:spcBef>
              <a:buSzTx/>
              <a:buNone/>
              <a:defRPr sz="1600"/>
            </a:pPr>
          </a:p>
        </p:txBody>
      </p:sp>
      <p:sp>
        <p:nvSpPr>
          <p:cNvPr id="83" name="Title Text"/>
          <p:cNvSpPr txBox="1"/>
          <p:nvPr>
            <p:ph type="title"/>
          </p:nvPr>
        </p:nvSpPr>
        <p:spPr>
          <a:prstGeom prst="rect">
            <a:avLst/>
          </a:prstGeom>
        </p:spPr>
        <p:txBody>
          <a:bodyPr/>
          <a:lstStyle/>
          <a:p>
            <a:pPr/>
            <a:r>
              <a:t>Title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91" name="Picture Placeholder 2"/>
          <p:cNvSpPr/>
          <p:nvPr>
            <p:ph type="pic" sz="half" idx="13"/>
          </p:nvPr>
        </p:nvSpPr>
        <p:spPr>
          <a:xfrm>
            <a:off x="1219200" y="612775"/>
            <a:ext cx="6705600" cy="2546986"/>
          </a:xfrm>
          <a:prstGeom prst="rect">
            <a:avLst/>
          </a:prstGeom>
          <a:effectLst>
            <a:outerShdw sx="100000" sy="100000" kx="0" ky="0" algn="b" rotWithShape="0" blurRad="152400" dist="317500" dir="5400000">
              <a:srgbClr val="000000">
                <a:alpha val="15000"/>
              </a:srgbClr>
            </a:outerShdw>
          </a:effectLst>
        </p:spPr>
        <p:txBody>
          <a:bodyPr lIns="91439" rIns="91439" anchor="t">
            <a:noAutofit/>
          </a:bodyPr>
          <a:lstStyle/>
          <a:p>
            <a:pPr/>
          </a:p>
        </p:txBody>
      </p:sp>
      <p:sp>
        <p:nvSpPr>
          <p:cNvPr id="92" name="Body Level One…"/>
          <p:cNvSpPr txBox="1"/>
          <p:nvPr>
            <p:ph type="body" sz="quarter" idx="1"/>
          </p:nvPr>
        </p:nvSpPr>
        <p:spPr>
          <a:xfrm>
            <a:off x="2743200" y="3453046"/>
            <a:ext cx="5029200" cy="720805"/>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93" name="TextBox 8"/>
          <p:cNvSpPr txBox="1"/>
          <p:nvPr/>
        </p:nvSpPr>
        <p:spPr>
          <a:xfrm>
            <a:off x="2435351" y="3331464"/>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94" name="Title Text"/>
          <p:cNvSpPr txBox="1"/>
          <p:nvPr>
            <p:ph type="title"/>
          </p:nvPr>
        </p:nvSpPr>
        <p:spPr>
          <a:prstGeom prst="rect">
            <a:avLst/>
          </a:prstGeom>
        </p:spPr>
        <p:txBody>
          <a:bodyPr/>
          <a:lstStyle/>
          <a:p>
            <a:pPr/>
            <a:r>
              <a:t>Title Text</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Rectangle 6"/>
          <p:cNvSpPr/>
          <p:nvPr/>
        </p:nvSpPr>
        <p:spPr>
          <a:xfrm>
            <a:off x="0" y="0"/>
            <a:ext cx="9144000" cy="6858000"/>
          </a:xfrm>
          <a:prstGeom prst="rect">
            <a:avLst/>
          </a:prstGeom>
          <a:gradFill>
            <a:gsLst>
              <a:gs pos="0">
                <a:srgbClr val="504652">
                  <a:alpha val="36000"/>
                </a:srgbClr>
              </a:gs>
              <a:gs pos="100000">
                <a:srgbClr val="242852">
                  <a:alpha val="10000"/>
                </a:srgbClr>
              </a:gs>
            </a:gsLst>
            <a:lin ang="5400000"/>
          </a:gradFill>
          <a:ln w="12700">
            <a:miter lim="400000"/>
          </a:ln>
        </p:spPr>
        <p:txBody>
          <a:bodyPr lIns="45719" rIns="45719" anchor="ctr"/>
          <a:lstStyle/>
          <a:p>
            <a:pPr algn="ctr">
              <a:defRPr>
                <a:solidFill>
                  <a:srgbClr val="FFFFFF"/>
                </a:solidFill>
              </a:defRPr>
            </a:pPr>
          </a:p>
        </p:txBody>
      </p:sp>
      <p:sp>
        <p:nvSpPr>
          <p:cNvPr id="3" name="Oval 7"/>
          <p:cNvSpPr/>
          <p:nvPr/>
        </p:nvSpPr>
        <p:spPr>
          <a:xfrm rot="19724275">
            <a:off x="1373221" y="1038439"/>
            <a:ext cx="7240621" cy="5706989"/>
          </a:xfrm>
          <a:prstGeom prst="ellipse">
            <a:avLst/>
          </a:prstGeom>
          <a:gradFill>
            <a:gsLst>
              <a:gs pos="0">
                <a:srgbClr val="C4BCC6">
                  <a:alpha val="7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4" name="Oval 8"/>
          <p:cNvSpPr/>
          <p:nvPr/>
        </p:nvSpPr>
        <p:spPr>
          <a:xfrm rot="17656910">
            <a:off x="-274211" y="1165874"/>
            <a:ext cx="5538473" cy="4480461"/>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5" name="Oval 9"/>
          <p:cNvSpPr/>
          <p:nvPr/>
        </p:nvSpPr>
        <p:spPr>
          <a:xfrm rot="19724275">
            <a:off x="3277954" y="116853"/>
            <a:ext cx="6479364" cy="4754760"/>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6" name="Title Text"/>
          <p:cNvSpPr txBox="1"/>
          <p:nvPr>
            <p:ph type="title"/>
          </p:nvPr>
        </p:nvSpPr>
        <p:spPr>
          <a:xfrm>
            <a:off x="777240" y="4876800"/>
            <a:ext cx="7543801" cy="9144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7"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lide Number"/>
          <p:cNvSpPr txBox="1"/>
          <p:nvPr>
            <p:ph type="sldNum" sz="quarter" idx="2"/>
          </p:nvPr>
        </p:nvSpPr>
        <p:spPr>
          <a:xfrm>
            <a:off x="822960" y="5887211"/>
            <a:ext cx="234189" cy="259589"/>
          </a:xfrm>
          <a:prstGeom prst="rect">
            <a:avLst/>
          </a:prstGeom>
          <a:ln w="12700">
            <a:miter lim="400000"/>
          </a:ln>
        </p:spPr>
        <p:txBody>
          <a:bodyPr wrap="none" lIns="9144" tIns="9144" rIns="9144" bIns="9144" anchor="b">
            <a:spAutoFit/>
          </a:bodyPr>
          <a:lstStyle>
            <a:lvl1pPr>
              <a:defRPr sz="1600">
                <a:solidFill>
                  <a:srgbClr val="FFFFFF">
                    <a:alpha val="60000"/>
                  </a:srgb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1pPr>
      <a:lvl2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2pPr>
      <a:lvl3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3pPr>
      <a:lvl4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4pPr>
      <a:lvl5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5pPr>
      <a:lvl6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6pPr>
      <a:lvl7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7pPr>
      <a:lvl8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8pPr>
      <a:lvl9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9pPr>
    </p:titleStyle>
    <p:bodyStyle>
      <a:lvl1pPr marL="274320" marR="0" indent="-256031"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1pPr>
      <a:lvl2pPr marL="667030" marR="0" indent="-282982"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2pPr>
      <a:lvl3pPr marL="1066082" marR="0" indent="-316274"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3pPr>
      <a:lvl4pPr marL="1451610" marR="0" indent="-336042"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4pPr>
      <a:lvl5pPr marL="1748332" marR="0" indent="-358444"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5pPr>
      <a:lvl6pPr marL="2093976"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6pPr>
      <a:lvl7pPr marL="2368295"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7pPr>
      <a:lvl8pPr marL="2642616"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8pPr>
      <a:lvl9pPr marL="2962655"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1pPr>
      <a:lvl2pPr marL="0" marR="0" indent="4572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2pPr>
      <a:lvl3pPr marL="0" marR="0" indent="9144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3pPr>
      <a:lvl4pPr marL="0" marR="0" indent="13716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4pPr>
      <a:lvl5pPr marL="0" marR="0" indent="18288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5pPr>
      <a:lvl6pPr marL="0" marR="0" indent="22860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6pPr>
      <a:lvl7pPr marL="0" marR="0" indent="27432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7pPr>
      <a:lvl8pPr marL="0" marR="0" indent="32004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8pPr>
      <a:lvl9pPr marL="0" marR="0" indent="36576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10.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1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22"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6"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47"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48" name="The First Missionary Journey of Paul.jpg" descr="The First Missionary Journey of Paul.jpg"/>
          <p:cNvPicPr>
            <a:picLocks noChangeAspect="1"/>
          </p:cNvPicPr>
          <p:nvPr/>
        </p:nvPicPr>
        <p:blipFill>
          <a:blip r:embed="rId4">
            <a:extLst/>
          </a:blip>
          <a:stretch>
            <a:fillRect/>
          </a:stretch>
        </p:blipFill>
        <p:spPr>
          <a:xfrm>
            <a:off x="-4853455" y="-936987"/>
            <a:ext cx="14639671" cy="82348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What should we do?…"/>
          <p:cNvSpPr txBox="1"/>
          <p:nvPr>
            <p:ph type="body" idx="1"/>
          </p:nvPr>
        </p:nvSpPr>
        <p:spPr>
          <a:xfrm>
            <a:off x="508594" y="756384"/>
            <a:ext cx="8126812" cy="5345232"/>
          </a:xfrm>
          <a:prstGeom prst="rect">
            <a:avLst/>
          </a:prstGeom>
        </p:spPr>
        <p:txBody>
          <a:bodyPr/>
          <a:lstStyle/>
          <a:p>
            <a:pPr>
              <a:defRPr i="0" sz="3000"/>
            </a:pPr>
            <a:r>
              <a:t>“While they were worshiping the Lord and fasting, the Holy Spirit said, ‘Set apart for me Barnabas and Saul </a:t>
            </a:r>
            <a:r>
              <a:rPr b="1" u="sng"/>
              <a:t>for the work</a:t>
            </a:r>
            <a:r>
              <a:t> to which I have called them.’”</a:t>
            </a:r>
          </a:p>
          <a:p>
            <a:pPr>
              <a:defRPr i="0" sz="3000"/>
            </a:pPr>
            <a:r>
              <a:t>-Acts 13:2</a:t>
            </a:r>
          </a:p>
          <a:p>
            <a:pPr>
              <a:defRPr i="0" sz="3000"/>
            </a:pPr>
          </a:p>
          <a:p>
            <a:pPr>
              <a:defRPr i="0" sz="3000"/>
            </a:pPr>
            <a:r>
              <a:t>“and from there they sailed to Antioch, where they had been commended to the grace of God </a:t>
            </a:r>
            <a:r>
              <a:rPr b="1" u="sng"/>
              <a:t>for the work</a:t>
            </a:r>
            <a:r>
              <a:t> that they had fulfilled.”</a:t>
            </a:r>
          </a:p>
          <a:p>
            <a:pPr>
              <a:defRPr i="0" sz="3000"/>
            </a:pPr>
            <a:r>
              <a:t>-Acts 14:26</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53"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54" name="The First Missionary Journey of Paul.jpg" descr="The First Missionary Journey of Paul.jpg"/>
          <p:cNvPicPr>
            <a:picLocks noChangeAspect="1"/>
          </p:cNvPicPr>
          <p:nvPr/>
        </p:nvPicPr>
        <p:blipFill>
          <a:blip r:embed="rId4">
            <a:extLst/>
          </a:blip>
          <a:stretch>
            <a:fillRect/>
          </a:stretch>
        </p:blipFill>
        <p:spPr>
          <a:xfrm>
            <a:off x="-4853455" y="-936987"/>
            <a:ext cx="14639671" cy="82348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57"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What should we do?…"/>
          <p:cNvSpPr txBox="1"/>
          <p:nvPr>
            <p:ph type="body" idx="1"/>
          </p:nvPr>
        </p:nvSpPr>
        <p:spPr>
          <a:xfrm>
            <a:off x="508594" y="391730"/>
            <a:ext cx="8126812" cy="6074540"/>
          </a:xfrm>
          <a:prstGeom prst="rect">
            <a:avLst/>
          </a:prstGeom>
        </p:spPr>
        <p:txBody>
          <a:bodyPr/>
          <a:lstStyle/>
          <a:p>
            <a:pPr defTabSz="332720">
              <a:defRPr i="0" sz="2430">
                <a:effectLst>
                  <a:outerShdw sx="100000" sy="100000" kx="0" ky="0" algn="b" rotWithShape="0" blurRad="20574" dist="10287" dir="0">
                    <a:srgbClr val="FFFFFF">
                      <a:alpha val="45000"/>
                    </a:srgbClr>
                  </a:outerShdw>
                </a:effectLst>
              </a:defRPr>
            </a:pPr>
            <a:r>
              <a:t>“When they arrived at Salamis, they </a:t>
            </a:r>
            <a:r>
              <a:rPr b="1"/>
              <a:t>proclaimed the word of God</a:t>
            </a:r>
            <a:r>
              <a:t>”</a:t>
            </a:r>
          </a:p>
          <a:p>
            <a:pPr defTabSz="332720">
              <a:defRPr i="0" sz="2430">
                <a:effectLst>
                  <a:outerShdw sx="100000" sy="100000" kx="0" ky="0" algn="b" rotWithShape="0" blurRad="20574" dist="10287" dir="0">
                    <a:srgbClr val="FFFFFF">
                      <a:alpha val="45000"/>
                    </a:srgbClr>
                  </a:outerShdw>
                </a:effectLst>
              </a:defRPr>
            </a:pPr>
            <a:r>
              <a:t>-Acts 13:5</a:t>
            </a:r>
          </a:p>
          <a:p>
            <a:pPr defTabSz="332720">
              <a:defRPr i="0" sz="405">
                <a:effectLst>
                  <a:outerShdw sx="100000" sy="100000" kx="0" ky="0" algn="b" rotWithShape="0" blurRad="20574" dist="10287" dir="0">
                    <a:srgbClr val="FFFFFF">
                      <a:alpha val="45000"/>
                    </a:srgbClr>
                  </a:outerShdw>
                </a:effectLst>
              </a:defRPr>
            </a:pPr>
          </a:p>
          <a:p>
            <a:pPr defTabSz="332720">
              <a:defRPr i="0" sz="2430">
                <a:effectLst>
                  <a:outerShdw sx="100000" sy="100000" kx="0" ky="0" algn="b" rotWithShape="0" blurRad="20574" dist="10287" dir="0">
                    <a:srgbClr val="FFFFFF">
                      <a:alpha val="45000"/>
                    </a:srgbClr>
                  </a:outerShdw>
                </a:effectLst>
              </a:defRPr>
            </a:pPr>
            <a:r>
              <a:t>“He was with the proconsul, Sergius Paulus, a man of intelligence, who summoned Barnabas and Saul and sought </a:t>
            </a:r>
            <a:r>
              <a:rPr b="1"/>
              <a:t>to hear the word of God</a:t>
            </a:r>
            <a:r>
              <a:t>.”</a:t>
            </a:r>
          </a:p>
          <a:p>
            <a:pPr defTabSz="332720">
              <a:defRPr i="0" sz="2430">
                <a:effectLst>
                  <a:outerShdw sx="100000" sy="100000" kx="0" ky="0" algn="b" rotWithShape="0" blurRad="20574" dist="10287" dir="0">
                    <a:srgbClr val="FFFFFF">
                      <a:alpha val="45000"/>
                    </a:srgbClr>
                  </a:outerShdw>
                </a:effectLst>
              </a:defRPr>
            </a:pPr>
            <a:r>
              <a:t>-Acts 13:7</a:t>
            </a:r>
          </a:p>
          <a:p>
            <a:pPr defTabSz="332720">
              <a:defRPr i="0" sz="405">
                <a:effectLst>
                  <a:outerShdw sx="100000" sy="100000" kx="0" ky="0" algn="b" rotWithShape="0" blurRad="20574" dist="10287" dir="0">
                    <a:srgbClr val="FFFFFF">
                      <a:alpha val="45000"/>
                    </a:srgbClr>
                  </a:outerShdw>
                </a:effectLst>
              </a:defRPr>
            </a:pPr>
          </a:p>
          <a:p>
            <a:pPr defTabSz="332720">
              <a:defRPr i="0" sz="2430">
                <a:effectLst>
                  <a:outerShdw sx="100000" sy="100000" kx="0" ky="0" algn="b" rotWithShape="0" blurRad="20574" dist="10287" dir="0">
                    <a:srgbClr val="FFFFFF">
                      <a:alpha val="45000"/>
                    </a:srgbClr>
                  </a:outerShdw>
                </a:effectLst>
              </a:defRPr>
            </a:pPr>
            <a:r>
              <a:t>"And we bring you </a:t>
            </a:r>
            <a:r>
              <a:rPr b="1"/>
              <a:t>the good news</a:t>
            </a:r>
            <a:r>
              <a:t> that what God promised to the fathers, this he has fulfilled to us their children by raising Jesus”</a:t>
            </a:r>
          </a:p>
          <a:p>
            <a:pPr defTabSz="332720">
              <a:defRPr i="0" sz="2430">
                <a:effectLst>
                  <a:outerShdw sx="100000" sy="100000" kx="0" ky="0" algn="b" rotWithShape="0" blurRad="20574" dist="10287" dir="0">
                    <a:srgbClr val="FFFFFF">
                      <a:alpha val="45000"/>
                    </a:srgbClr>
                  </a:outerShdw>
                </a:effectLst>
              </a:defRPr>
            </a:pPr>
            <a:r>
              <a:t>-Acts 13:32-33</a:t>
            </a:r>
          </a:p>
          <a:p>
            <a:pPr defTabSz="332720">
              <a:defRPr i="0" sz="405">
                <a:effectLst>
                  <a:outerShdw sx="100000" sy="100000" kx="0" ky="0" algn="b" rotWithShape="0" blurRad="20574" dist="10287" dir="0">
                    <a:srgbClr val="FFFFFF">
                      <a:alpha val="45000"/>
                    </a:srgbClr>
                  </a:outerShdw>
                </a:effectLst>
              </a:defRPr>
            </a:pPr>
          </a:p>
          <a:p>
            <a:pPr defTabSz="332720">
              <a:defRPr i="0" sz="2430">
                <a:effectLst>
                  <a:outerShdw sx="100000" sy="100000" kx="0" ky="0" algn="b" rotWithShape="0" blurRad="20574" dist="10287" dir="0">
                    <a:srgbClr val="FFFFFF">
                      <a:alpha val="45000"/>
                    </a:srgbClr>
                  </a:outerShdw>
                </a:effectLst>
              </a:defRPr>
            </a:pPr>
            <a:r>
              <a:t>“And Paul and Barnabas spoke out boldly, saying, ‘It was necessary that </a:t>
            </a:r>
            <a:r>
              <a:rPr b="1"/>
              <a:t>the word of God</a:t>
            </a:r>
            <a:r>
              <a:t> be spoken first to you.’”</a:t>
            </a:r>
          </a:p>
          <a:p>
            <a:pPr defTabSz="332720">
              <a:defRPr i="0" sz="2430">
                <a:effectLst>
                  <a:outerShdw sx="100000" sy="100000" kx="0" ky="0" algn="b" rotWithShape="0" blurRad="20574" dist="10287" dir="0">
                    <a:srgbClr val="FFFFFF">
                      <a:alpha val="45000"/>
                    </a:srgbClr>
                  </a:outerShdw>
                </a:effectLst>
              </a:defRPr>
            </a:pPr>
            <a:r>
              <a:t>-Acts 13:46</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What should we do?…"/>
          <p:cNvSpPr txBox="1"/>
          <p:nvPr>
            <p:ph type="body" idx="1"/>
          </p:nvPr>
        </p:nvSpPr>
        <p:spPr>
          <a:xfrm>
            <a:off x="508594" y="391730"/>
            <a:ext cx="8126812" cy="6074540"/>
          </a:xfrm>
          <a:prstGeom prst="rect">
            <a:avLst/>
          </a:prstGeom>
        </p:spPr>
        <p:txBody>
          <a:bodyPr/>
          <a:lstStyle/>
          <a:p>
            <a:pPr defTabSz="365581">
              <a:defRPr i="0" sz="2670">
                <a:effectLst>
                  <a:outerShdw sx="100000" sy="100000" kx="0" ky="0" algn="b" rotWithShape="0" blurRad="22606" dist="11303" dir="0">
                    <a:srgbClr val="FFFFFF">
                      <a:alpha val="45000"/>
                    </a:srgbClr>
                  </a:outerShdw>
                </a:effectLst>
              </a:defRPr>
            </a:pPr>
            <a:r>
              <a:t>“So they remained for a long time, </a:t>
            </a:r>
            <a:r>
              <a:rPr b="1"/>
              <a:t>speaking boldly for the Lord</a:t>
            </a:r>
            <a:r>
              <a:t>, who bore witness</a:t>
            </a:r>
          </a:p>
          <a:p>
            <a:pPr defTabSz="365581">
              <a:defRPr i="0" sz="2670">
                <a:effectLst>
                  <a:outerShdw sx="100000" sy="100000" kx="0" ky="0" algn="b" rotWithShape="0" blurRad="22606" dist="11303" dir="0">
                    <a:srgbClr val="FFFFFF">
                      <a:alpha val="45000"/>
                    </a:srgbClr>
                  </a:outerShdw>
                </a:effectLst>
              </a:defRPr>
            </a:pPr>
            <a:r>
              <a:t>to the word of his grace”</a:t>
            </a:r>
          </a:p>
          <a:p>
            <a:pPr defTabSz="365581">
              <a:defRPr i="0" sz="2670">
                <a:effectLst>
                  <a:outerShdw sx="100000" sy="100000" kx="0" ky="0" algn="b" rotWithShape="0" blurRad="22606" dist="11303" dir="0">
                    <a:srgbClr val="FFFFFF">
                      <a:alpha val="45000"/>
                    </a:srgbClr>
                  </a:outerShdw>
                </a:effectLst>
              </a:defRPr>
            </a:pPr>
            <a:r>
              <a:t>-Acts 14:3</a:t>
            </a:r>
          </a:p>
          <a:p>
            <a:pPr defTabSz="365581">
              <a:defRPr i="0" sz="889">
                <a:effectLst>
                  <a:outerShdw sx="100000" sy="100000" kx="0" ky="0" algn="b" rotWithShape="0" blurRad="22606" dist="11303" dir="0">
                    <a:srgbClr val="FFFFFF">
                      <a:alpha val="45000"/>
                    </a:srgbClr>
                  </a:outerShdw>
                </a:effectLst>
              </a:defRPr>
            </a:pPr>
          </a:p>
          <a:p>
            <a:pPr defTabSz="365581">
              <a:defRPr i="0" sz="2670">
                <a:effectLst>
                  <a:outerShdw sx="100000" sy="100000" kx="0" ky="0" algn="b" rotWithShape="0" blurRad="22606" dist="11303" dir="0">
                    <a:srgbClr val="FFFFFF">
                      <a:alpha val="45000"/>
                    </a:srgbClr>
                  </a:outerShdw>
                </a:effectLst>
              </a:defRPr>
            </a:pPr>
            <a:r>
              <a:t>“and there they continued </a:t>
            </a:r>
            <a:r>
              <a:rPr b="1"/>
              <a:t>to preach the gospel</a:t>
            </a:r>
            <a:r>
              <a:t>.”</a:t>
            </a:r>
          </a:p>
          <a:p>
            <a:pPr defTabSz="365581">
              <a:defRPr i="0" sz="2670">
                <a:effectLst>
                  <a:outerShdw sx="100000" sy="100000" kx="0" ky="0" algn="b" rotWithShape="0" blurRad="22606" dist="11303" dir="0">
                    <a:srgbClr val="FFFFFF">
                      <a:alpha val="45000"/>
                    </a:srgbClr>
                  </a:outerShdw>
                </a:effectLst>
              </a:defRPr>
            </a:pPr>
            <a:r>
              <a:t>-Acts 14:7</a:t>
            </a:r>
          </a:p>
          <a:p>
            <a:pPr defTabSz="365581">
              <a:defRPr i="0" sz="889">
                <a:effectLst>
                  <a:outerShdw sx="100000" sy="100000" kx="0" ky="0" algn="b" rotWithShape="0" blurRad="22606" dist="11303" dir="0">
                    <a:srgbClr val="FFFFFF">
                      <a:alpha val="45000"/>
                    </a:srgbClr>
                  </a:outerShdw>
                </a:effectLst>
              </a:defRPr>
            </a:pPr>
          </a:p>
          <a:p>
            <a:pPr defTabSz="365581">
              <a:defRPr i="0" sz="2670">
                <a:effectLst>
                  <a:outerShdw sx="100000" sy="100000" kx="0" ky="0" algn="b" rotWithShape="0" blurRad="22606" dist="11303" dir="0">
                    <a:srgbClr val="FFFFFF">
                      <a:alpha val="45000"/>
                    </a:srgbClr>
                  </a:outerShdw>
                </a:effectLst>
              </a:defRPr>
            </a:pPr>
            <a:r>
              <a:t>“When they had </a:t>
            </a:r>
            <a:r>
              <a:rPr b="1"/>
              <a:t>preached the gospel</a:t>
            </a:r>
          </a:p>
          <a:p>
            <a:pPr defTabSz="365581">
              <a:defRPr i="0" sz="2670">
                <a:effectLst>
                  <a:outerShdw sx="100000" sy="100000" kx="0" ky="0" algn="b" rotWithShape="0" blurRad="22606" dist="11303" dir="0">
                    <a:srgbClr val="FFFFFF">
                      <a:alpha val="45000"/>
                    </a:srgbClr>
                  </a:outerShdw>
                </a:effectLst>
              </a:defRPr>
            </a:pPr>
            <a:r>
              <a:t>to that city [Derbe]”</a:t>
            </a:r>
          </a:p>
          <a:p>
            <a:pPr defTabSz="365581">
              <a:defRPr i="0" sz="2670">
                <a:effectLst>
                  <a:outerShdw sx="100000" sy="100000" kx="0" ky="0" algn="b" rotWithShape="0" blurRad="22606" dist="11303" dir="0">
                    <a:srgbClr val="FFFFFF">
                      <a:alpha val="45000"/>
                    </a:srgbClr>
                  </a:outerShdw>
                </a:effectLst>
              </a:defRPr>
            </a:pPr>
            <a:r>
              <a:t>-Acts 14:21</a:t>
            </a:r>
          </a:p>
          <a:p>
            <a:pPr defTabSz="365581">
              <a:defRPr i="0" sz="889">
                <a:effectLst>
                  <a:outerShdw sx="100000" sy="100000" kx="0" ky="0" algn="b" rotWithShape="0" blurRad="22606" dist="11303" dir="0">
                    <a:srgbClr val="FFFFFF">
                      <a:alpha val="45000"/>
                    </a:srgbClr>
                  </a:outerShdw>
                </a:effectLst>
              </a:defRPr>
            </a:pPr>
          </a:p>
          <a:p>
            <a:pPr defTabSz="365581">
              <a:defRPr i="0" sz="2670">
                <a:effectLst>
                  <a:outerShdw sx="100000" sy="100000" kx="0" ky="0" algn="b" rotWithShape="0" blurRad="22606" dist="11303" dir="0">
                    <a:srgbClr val="FFFFFF">
                      <a:alpha val="45000"/>
                    </a:srgbClr>
                  </a:outerShdw>
                </a:effectLst>
              </a:defRPr>
            </a:pPr>
            <a:r>
              <a:t>“</a:t>
            </a:r>
            <a:r>
              <a:rPr b="1" sz="1068">
                <a:latin typeface="Arial"/>
                <a:ea typeface="Arial"/>
                <a:cs typeface="Arial"/>
                <a:sym typeface="Arial"/>
              </a:rPr>
              <a:t> </a:t>
            </a:r>
            <a:r>
              <a:t>And when </a:t>
            </a:r>
            <a:r>
              <a:rPr b="1"/>
              <a:t>they had spoken the word</a:t>
            </a:r>
            <a:r>
              <a:t> in Perga, they went down to Attalia”</a:t>
            </a:r>
          </a:p>
          <a:p>
            <a:pPr defTabSz="365581">
              <a:defRPr i="0" sz="2670">
                <a:effectLst>
                  <a:outerShdw sx="100000" sy="100000" kx="0" ky="0" algn="b" rotWithShape="0" blurRad="22606" dist="11303" dir="0">
                    <a:srgbClr val="FFFFFF">
                      <a:alpha val="45000"/>
                    </a:srgbClr>
                  </a:outerShdw>
                </a:effectLst>
              </a:defRPr>
            </a:pPr>
            <a:r>
              <a:t>-Acts 14:25</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64"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large.jpg" descr="large.jpg"/>
          <p:cNvPicPr>
            <a:picLocks noChangeAspect="1"/>
          </p:cNvPicPr>
          <p:nvPr/>
        </p:nvPicPr>
        <p:blipFill>
          <a:blip r:embed="rId2">
            <a:extLst/>
          </a:blip>
          <a:stretch>
            <a:fillRect/>
          </a:stretch>
        </p:blipFill>
        <p:spPr>
          <a:xfrm>
            <a:off x="1397000" y="1111250"/>
            <a:ext cx="6350000" cy="4635500"/>
          </a:xfrm>
          <a:prstGeom prst="rect">
            <a:avLst/>
          </a:prstGeom>
          <a:ln w="12700">
            <a:miter lim="400000"/>
          </a:ln>
        </p:spPr>
      </p:pic>
      <p:sp>
        <p:nvSpPr>
          <p:cNvPr id="267" name="What should we do?…"/>
          <p:cNvSpPr txBox="1"/>
          <p:nvPr>
            <p:ph type="body" sz="quarter" idx="1"/>
          </p:nvPr>
        </p:nvSpPr>
        <p:spPr>
          <a:xfrm>
            <a:off x="3120553" y="1572186"/>
            <a:ext cx="2902894" cy="763557"/>
          </a:xfrm>
          <a:prstGeom prst="rect">
            <a:avLst/>
          </a:prstGeom>
        </p:spPr>
        <p:txBody>
          <a:bodyPr/>
          <a:lstStyle>
            <a:lvl1pPr>
              <a:defRPr b="1" i="0" sz="4600"/>
            </a:lvl1pPr>
          </a:lstStyle>
          <a:p>
            <a:pPr/>
            <a:r>
              <a:t>What is</a:t>
            </a:r>
          </a:p>
        </p:txBody>
      </p:sp>
      <p:sp>
        <p:nvSpPr>
          <p:cNvPr id="268" name="What should we do?…"/>
          <p:cNvSpPr txBox="1"/>
          <p:nvPr/>
        </p:nvSpPr>
        <p:spPr>
          <a:xfrm>
            <a:off x="2792858" y="4696386"/>
            <a:ext cx="3558284" cy="76355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ormAutofit fontScale="100000" lnSpcReduction="0"/>
          </a:bodyPr>
          <a:lstStyle>
            <a:lvl1pPr algn="ctr" defTabSz="410765">
              <a:lnSpc>
                <a:spcPct val="120000"/>
              </a:lnSpc>
              <a:defRPr b="1" sz="4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all about?</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large.jpg" descr="large.jpg"/>
          <p:cNvPicPr>
            <a:picLocks noChangeAspect="1"/>
          </p:cNvPicPr>
          <p:nvPr/>
        </p:nvPicPr>
        <p:blipFill>
          <a:blip r:embed="rId2">
            <a:alphaModFix amt="39989"/>
            <a:extLst/>
          </a:blip>
          <a:stretch>
            <a:fillRect/>
          </a:stretch>
        </p:blipFill>
        <p:spPr>
          <a:xfrm>
            <a:off x="1397000" y="1111250"/>
            <a:ext cx="6350000" cy="4635500"/>
          </a:xfrm>
          <a:prstGeom prst="rect">
            <a:avLst/>
          </a:prstGeom>
          <a:ln w="12700">
            <a:miter lim="400000"/>
          </a:ln>
        </p:spPr>
      </p:pic>
      <p:sp>
        <p:nvSpPr>
          <p:cNvPr id="271" name="What should we do?…"/>
          <p:cNvSpPr txBox="1"/>
          <p:nvPr>
            <p:ph type="body" sz="quarter" idx="1"/>
          </p:nvPr>
        </p:nvSpPr>
        <p:spPr>
          <a:xfrm>
            <a:off x="3120553" y="1572186"/>
            <a:ext cx="2902894" cy="763557"/>
          </a:xfrm>
          <a:prstGeom prst="rect">
            <a:avLst/>
          </a:prstGeom>
        </p:spPr>
        <p:txBody>
          <a:bodyPr/>
          <a:lstStyle>
            <a:lvl1pPr>
              <a:defRPr b="1" i="0" sz="4600"/>
            </a:lvl1pPr>
          </a:lstStyle>
          <a:p>
            <a:pPr/>
            <a:r>
              <a:t>What is</a:t>
            </a:r>
          </a:p>
        </p:txBody>
      </p:sp>
      <p:sp>
        <p:nvSpPr>
          <p:cNvPr id="272" name="What should we do?…"/>
          <p:cNvSpPr txBox="1"/>
          <p:nvPr/>
        </p:nvSpPr>
        <p:spPr>
          <a:xfrm>
            <a:off x="2792858" y="4696386"/>
            <a:ext cx="3558284" cy="76355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ormAutofit fontScale="100000" lnSpcReduction="0"/>
          </a:bodyPr>
          <a:lstStyle>
            <a:lvl1pPr algn="ctr" defTabSz="410765">
              <a:lnSpc>
                <a:spcPct val="120000"/>
              </a:lnSpc>
              <a:defRPr b="1" sz="4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all about?</a:t>
            </a:r>
          </a:p>
        </p:txBody>
      </p:sp>
      <p:sp>
        <p:nvSpPr>
          <p:cNvPr id="273" name="What should we do?…"/>
          <p:cNvSpPr txBox="1"/>
          <p:nvPr/>
        </p:nvSpPr>
        <p:spPr>
          <a:xfrm>
            <a:off x="508594" y="1967944"/>
            <a:ext cx="8126812" cy="2922112"/>
          </a:xfrm>
          <a:prstGeom prst="rect">
            <a:avLst/>
          </a:prstGeom>
          <a:solidFill>
            <a:srgbClr val="FFFFFF">
              <a:alpha val="80000"/>
            </a:srgbClr>
          </a:solidFill>
          <a:ln w="12700">
            <a:miter lim="400000"/>
          </a:ln>
          <a:extLst>
            <a:ext uri="{C572A759-6A51-4108-AA02-DFA0A04FC94B}">
              <ma14:wrappingTextBoxFlag xmlns:ma14="http://schemas.microsoft.com/office/mac/drawingml/2011/main" val="1"/>
            </a:ext>
          </a:extLst>
        </p:spPr>
        <p:txBody>
          <a:bodyPr lIns="35718" tIns="35718" rIns="35718" bIns="35718">
            <a:normAutofit fontScale="100000" lnSpcReduction="0"/>
          </a:bodyPr>
          <a:lstStyle>
            <a:lvl1pPr algn="ctr" defTabSz="410765">
              <a:lnSpc>
                <a:spcPct val="120000"/>
              </a:lnSpc>
              <a:defRPr i="1" sz="3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God, through Jesus Christ, has provided rescue for mankind, saving us from guilt and judgment, and giving us the life that God intended us to have when He created us.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76"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large.jpg" descr="large.jpg"/>
          <p:cNvPicPr>
            <a:picLocks noChangeAspect="1"/>
          </p:cNvPicPr>
          <p:nvPr/>
        </p:nvPicPr>
        <p:blipFill>
          <a:blip r:embed="rId2">
            <a:extLst/>
          </a:blip>
          <a:stretch>
            <a:fillRect/>
          </a:stretch>
        </p:blipFill>
        <p:spPr>
          <a:xfrm>
            <a:off x="1397000" y="1111250"/>
            <a:ext cx="6350000" cy="4635500"/>
          </a:xfrm>
          <a:prstGeom prst="rect">
            <a:avLst/>
          </a:prstGeom>
          <a:ln w="12700">
            <a:miter lim="400000"/>
          </a:ln>
        </p:spPr>
      </p:pic>
      <p:sp>
        <p:nvSpPr>
          <p:cNvPr id="225" name="What should we do?…"/>
          <p:cNvSpPr txBox="1"/>
          <p:nvPr>
            <p:ph type="body" sz="quarter" idx="1"/>
          </p:nvPr>
        </p:nvSpPr>
        <p:spPr>
          <a:xfrm>
            <a:off x="3120553" y="1572186"/>
            <a:ext cx="2902894" cy="763557"/>
          </a:xfrm>
          <a:prstGeom prst="rect">
            <a:avLst/>
          </a:prstGeom>
        </p:spPr>
        <p:txBody>
          <a:bodyPr/>
          <a:lstStyle>
            <a:lvl1pPr>
              <a:defRPr b="1" i="0" sz="4600"/>
            </a:lvl1pPr>
          </a:lstStyle>
          <a:p>
            <a:pPr/>
            <a:r>
              <a:t>What is</a:t>
            </a:r>
          </a:p>
        </p:txBody>
      </p:sp>
      <p:sp>
        <p:nvSpPr>
          <p:cNvPr id="226" name="What should we do?…"/>
          <p:cNvSpPr txBox="1"/>
          <p:nvPr/>
        </p:nvSpPr>
        <p:spPr>
          <a:xfrm>
            <a:off x="2792858" y="4696386"/>
            <a:ext cx="3558284" cy="763557"/>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ormAutofit fontScale="100000" lnSpcReduction="0"/>
          </a:bodyPr>
          <a:lstStyle>
            <a:lvl1pPr algn="ctr" defTabSz="410765">
              <a:lnSpc>
                <a:spcPct val="120000"/>
              </a:lnSpc>
              <a:defRPr b="1" sz="4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all about?</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Acts 13:13-16"/>
          <p:cNvSpPr txBox="1"/>
          <p:nvPr>
            <p:ph type="title"/>
          </p:nvPr>
        </p:nvSpPr>
        <p:spPr>
          <a:prstGeom prst="rect">
            <a:avLst/>
          </a:prstGeom>
        </p:spPr>
        <p:txBody>
          <a:bodyPr/>
          <a:lstStyle/>
          <a:p>
            <a:pPr/>
            <a:r>
              <a:t>Acts 13:13-16</a:t>
            </a:r>
          </a:p>
        </p:txBody>
      </p:sp>
      <p:sp>
        <p:nvSpPr>
          <p:cNvPr id="279" name="Now Paul and his companions set sail from Paphos and came to Perga in Pamphylia. And John left them and returned to Jerusalem, but they went on from Perga and came to Antioch in Pisidia. And on the Sabbath day they went into the synagogue and sat down. After the reading from the Law and the Prophets, the rulers of the synagogue sent a message to them, saying, “Brothers, if you have any word of encouragement for the people, say it.” So Paul stood up, and motioning with his hand said: “Men of Israel and you who fear God, listen …”"/>
          <p:cNvSpPr txBox="1"/>
          <p:nvPr>
            <p:ph type="body" idx="1"/>
          </p:nvPr>
        </p:nvSpPr>
        <p:spPr>
          <a:xfrm>
            <a:off x="290165" y="1599604"/>
            <a:ext cx="8563670" cy="5032227"/>
          </a:xfrm>
          <a:prstGeom prst="rect">
            <a:avLst/>
          </a:prstGeom>
        </p:spPr>
        <p:txBody>
          <a:bodyPr/>
          <a:lstStyle>
            <a:lvl1pPr marL="0" indent="0" defTabSz="394334">
              <a:spcBef>
                <a:spcPts val="0"/>
              </a:spcBef>
              <a:buSzTx/>
              <a:buNone/>
              <a:defRPr sz="2688">
                <a:effectLst>
                  <a:outerShdw sx="100000" sy="100000" kx="0" ky="0" algn="b" rotWithShape="0" blurRad="24384" dist="12192" dir="0">
                    <a:srgbClr val="FFFFFF">
                      <a:alpha val="45000"/>
                    </a:srgbClr>
                  </a:outerShdw>
                </a:effectLst>
              </a:defRPr>
            </a:lvl1pPr>
          </a:lstStyle>
          <a:p>
            <a:pPr/>
            <a:r>
              <a:t>Now Paul and his companions set sail from Paphos and came to Perga in Pamphylia. And John left them and returned to Jerusalem, but they went on from Perga and came to Antioch in Pisidia. And on the Sabbath day they went into the synagogue and sat down. After the reading from the Law and the Prophets, the rulers of the synagogue sent a message to them, saying, “Brothers, if you have any word of encouragement for the people, say it.” So Paul stood up, and motioning with his hand said: “Men of Israel and you who fear God, listen …”</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Acts 13:42-49"/>
          <p:cNvSpPr txBox="1"/>
          <p:nvPr>
            <p:ph type="title"/>
          </p:nvPr>
        </p:nvSpPr>
        <p:spPr>
          <a:prstGeom prst="rect">
            <a:avLst/>
          </a:prstGeom>
        </p:spPr>
        <p:txBody>
          <a:bodyPr/>
          <a:lstStyle/>
          <a:p>
            <a:pPr/>
            <a:r>
              <a:t>Acts 13:42-49</a:t>
            </a:r>
          </a:p>
        </p:txBody>
      </p:sp>
      <p:sp>
        <p:nvSpPr>
          <p:cNvPr id="282" name="As they went out, the people begged that these things might be told them the next Sabbath. And after the meeting of the synagogue broke up, many Jews and devout converts to Judaism followed Paul and Barnabas, who, as they spoke with them, urged them to continue in the grace of God. The next Sabbath almost the whole city gathered to hear the word of the Lord. But when the Jews saw the crowds, they were filled with jealousy and began to contradict what was spoken by Paul, reviling him."/>
          <p:cNvSpPr txBox="1"/>
          <p:nvPr>
            <p:ph type="body" idx="1"/>
          </p:nvPr>
        </p:nvSpPr>
        <p:spPr>
          <a:xfrm>
            <a:off x="290165" y="1599604"/>
            <a:ext cx="8563670" cy="5032227"/>
          </a:xfrm>
          <a:prstGeom prst="rect">
            <a:avLst/>
          </a:prstGeom>
        </p:spPr>
        <p:txBody>
          <a:bodyPr/>
          <a:lstStyle>
            <a:lvl1pPr marL="0" indent="0">
              <a:spcBef>
                <a:spcPts val="0"/>
              </a:spcBef>
              <a:buSzTx/>
              <a:buNone/>
              <a:defRPr sz="2800"/>
            </a:lvl1pPr>
          </a:lstStyle>
          <a:p>
            <a:pPr/>
            <a:r>
              <a:t>As they went out, the people begged that these things might be told them the next Sabbath. And after the meeting of the synagogue broke up, many Jews and devout converts to Judaism followed Paul and Barnabas, who, as they spoke with them, urged them to continue in the grace of God. The next Sabbath almost the whole city gathered to hear the word of the Lord. But when the Jews saw the crowds, they were filled with jealousy and began to contradict what was spoken by Paul, reviling him.</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Acts 13:42-49"/>
          <p:cNvSpPr txBox="1"/>
          <p:nvPr>
            <p:ph type="title"/>
          </p:nvPr>
        </p:nvSpPr>
        <p:spPr>
          <a:prstGeom prst="rect">
            <a:avLst/>
          </a:prstGeom>
        </p:spPr>
        <p:txBody>
          <a:bodyPr/>
          <a:lstStyle/>
          <a:p>
            <a:pPr/>
            <a:r>
              <a:t>Acts 13:42-49</a:t>
            </a:r>
          </a:p>
        </p:txBody>
      </p:sp>
      <p:sp>
        <p:nvSpPr>
          <p:cNvPr id="285" name="And Paul and Barnabas spoke out boldly, saying, “It was necessary that the word of God be spoken first to you. Since you thrust it aside and judge yourselves unworthy of eternal life, behold, we are turning to the Gentiles. For so the Lord has commanded us, saying,…"/>
          <p:cNvSpPr txBox="1"/>
          <p:nvPr>
            <p:ph type="body" idx="1"/>
          </p:nvPr>
        </p:nvSpPr>
        <p:spPr>
          <a:xfrm>
            <a:off x="290165" y="1599604"/>
            <a:ext cx="8563670" cy="5032227"/>
          </a:xfrm>
          <a:prstGeom prst="rect">
            <a:avLst/>
          </a:prstGeom>
        </p:spPr>
        <p:txBody>
          <a:bodyPr/>
          <a:lstStyle/>
          <a:p>
            <a:pPr marL="0" indent="0" defTabSz="390227">
              <a:spcBef>
                <a:spcPts val="0"/>
              </a:spcBef>
              <a:buSzTx/>
              <a:buNone/>
              <a:defRPr sz="2660">
                <a:effectLst>
                  <a:outerShdw sx="100000" sy="100000" kx="0" ky="0" algn="b" rotWithShape="0" blurRad="24130" dist="12065" dir="0">
                    <a:srgbClr val="FFFFFF">
                      <a:alpha val="45000"/>
                    </a:srgbClr>
                  </a:outerShdw>
                </a:effectLst>
              </a:defRPr>
            </a:pPr>
            <a:r>
              <a:t>And Paul and Barnabas spoke out boldly, saying, “It was necessary that the word of God be spoken first to you. Since you thrust it aside and judge yourselves unworthy of eternal life, behold, we are turning to the Gentiles. For so the Lord has commanded us, saying,</a:t>
            </a:r>
          </a:p>
          <a:p>
            <a:pPr lvl="2" marL="0" indent="434340" defTabSz="390227">
              <a:spcBef>
                <a:spcPts val="0"/>
              </a:spcBef>
              <a:buSzTx/>
              <a:buNone/>
              <a:defRPr sz="2660">
                <a:effectLst>
                  <a:outerShdw sx="100000" sy="100000" kx="0" ky="0" algn="b" rotWithShape="0" blurRad="24130" dist="12065" dir="0">
                    <a:srgbClr val="FFFFFF">
                      <a:alpha val="45000"/>
                    </a:srgbClr>
                  </a:outerShdw>
                </a:effectLst>
              </a:defRPr>
            </a:pPr>
            <a:r>
              <a:t>“‘I have made you a light for the Gentiles, that you may bring salvation to the ends of the earth.’”</a:t>
            </a:r>
          </a:p>
          <a:p>
            <a:pPr marL="0" indent="0" defTabSz="390227">
              <a:spcBef>
                <a:spcPts val="0"/>
              </a:spcBef>
              <a:buSzTx/>
              <a:buNone/>
              <a:defRPr sz="2660">
                <a:effectLst>
                  <a:outerShdw sx="100000" sy="100000" kx="0" ky="0" algn="b" rotWithShape="0" blurRad="24130" dist="12065" dir="0">
                    <a:srgbClr val="FFFFFF">
                      <a:alpha val="45000"/>
                    </a:srgbClr>
                  </a:outerShdw>
                </a:effectLst>
              </a:defRPr>
            </a:pPr>
            <a:r>
              <a:t>And when the Gentiles heard this, they began rejoicing and glorifying the word of the Lord, and as many as were appointed to eternal life believed. And the word of the Lord was spreading throughout the whole region.</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88"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Acts 14:15-17"/>
          <p:cNvSpPr txBox="1"/>
          <p:nvPr>
            <p:ph type="title"/>
          </p:nvPr>
        </p:nvSpPr>
        <p:spPr>
          <a:prstGeom prst="rect">
            <a:avLst/>
          </a:prstGeom>
        </p:spPr>
        <p:txBody>
          <a:bodyPr/>
          <a:lstStyle/>
          <a:p>
            <a:pPr/>
            <a:r>
              <a:t>Acts 14:15-17</a:t>
            </a:r>
          </a:p>
        </p:txBody>
      </p:sp>
      <p:sp>
        <p:nvSpPr>
          <p:cNvPr id="291" name="“‘Men, why are you doing these things? We also are men, of like nature with you, and we bring you good news, that you should turn from these vain things to a living God, who made the heaven and the earth and the sea and all that is in them. In past generations he allowed all the nations to walk in their own ways. Yet he did not leave himself without witness, for he did good by giving you rains from heaven and fruitful seasons, satisfying your hearts with food and gladness.’”"/>
          <p:cNvSpPr txBox="1"/>
          <p:nvPr>
            <p:ph type="body" idx="1"/>
          </p:nvPr>
        </p:nvSpPr>
        <p:spPr>
          <a:xfrm>
            <a:off x="290165" y="1599604"/>
            <a:ext cx="8563670" cy="5032227"/>
          </a:xfrm>
          <a:prstGeom prst="rect">
            <a:avLst/>
          </a:prstGeom>
        </p:spPr>
        <p:txBody>
          <a:bodyPr/>
          <a:lstStyle>
            <a:lvl1pPr marL="0" indent="0">
              <a:spcBef>
                <a:spcPts val="0"/>
              </a:spcBef>
              <a:buSzTx/>
              <a:buNone/>
              <a:defRPr sz="2800"/>
            </a:lvl1pPr>
          </a:lstStyle>
          <a:p>
            <a:pPr/>
            <a:r>
              <a:t>“‘Men, why are you doing these things? We also are men, of like nature with you, and we bring you good news, that you should turn from these vain things to a living God, who made the heaven and the earth and the sea and all that is in them. In past generations he allowed all the nations to walk in their own ways. Yet he did not leave himself without witness, for he did good by giving you rains from heaven and fruitful seasons, satisfying your hearts with food and gladness.’”</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Acts 13:16-17, 23"/>
          <p:cNvSpPr txBox="1"/>
          <p:nvPr>
            <p:ph type="title"/>
          </p:nvPr>
        </p:nvSpPr>
        <p:spPr>
          <a:prstGeom prst="rect">
            <a:avLst/>
          </a:prstGeom>
        </p:spPr>
        <p:txBody>
          <a:bodyPr/>
          <a:lstStyle/>
          <a:p>
            <a:pPr/>
            <a:r>
              <a:t>Acts 13:16-17, 23</a:t>
            </a:r>
          </a:p>
        </p:txBody>
      </p:sp>
      <p:sp>
        <p:nvSpPr>
          <p:cNvPr id="294" name="“So Paul stood up, and motioning with his hand said:…"/>
          <p:cNvSpPr txBox="1"/>
          <p:nvPr>
            <p:ph type="body" idx="1"/>
          </p:nvPr>
        </p:nvSpPr>
        <p:spPr>
          <a:xfrm>
            <a:off x="290165" y="1599604"/>
            <a:ext cx="8563670" cy="5032227"/>
          </a:xfrm>
          <a:prstGeom prst="rect">
            <a:avLst/>
          </a:prstGeom>
        </p:spPr>
        <p:txBody>
          <a:bodyPr/>
          <a:lstStyle/>
          <a:p>
            <a:pPr marL="0" indent="0" algn="ctr">
              <a:spcBef>
                <a:spcPts val="0"/>
              </a:spcBef>
              <a:buSzTx/>
              <a:buNone/>
              <a:defRPr sz="2800"/>
            </a:pPr>
            <a:r>
              <a:t>“So Paul stood up, and motioning with his hand said:</a:t>
            </a:r>
          </a:p>
          <a:p>
            <a:pPr marL="0" indent="0" algn="ctr">
              <a:spcBef>
                <a:spcPts val="0"/>
              </a:spcBef>
              <a:buSzTx/>
              <a:buNone/>
              <a:defRPr sz="2800"/>
            </a:pPr>
            <a:r>
              <a:t>‘Men of Israel and you who fear God, The God of this people Israel …’”</a:t>
            </a:r>
          </a:p>
          <a:p>
            <a:pPr marL="0" indent="0" algn="ctr">
              <a:spcBef>
                <a:spcPts val="0"/>
              </a:spcBef>
              <a:buSzTx/>
              <a:buNone/>
              <a:defRPr sz="2800"/>
            </a:pPr>
          </a:p>
          <a:p>
            <a:pPr marL="0" indent="0" algn="ctr">
              <a:spcBef>
                <a:spcPts val="0"/>
              </a:spcBef>
              <a:buSzTx/>
              <a:buNone/>
              <a:defRPr sz="2800"/>
            </a:pPr>
            <a:r>
              <a:t>“Of this man's offspring God has brought to Israel a Savior, Jesus, as he promised.”</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97"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large.jpg" descr="large.jpg"/>
          <p:cNvPicPr>
            <a:picLocks noChangeAspect="1"/>
          </p:cNvPicPr>
          <p:nvPr/>
        </p:nvPicPr>
        <p:blipFill>
          <a:blip r:embed="rId2">
            <a:alphaModFix amt="39989"/>
            <a:extLst/>
          </a:blip>
          <a:stretch>
            <a:fillRect/>
          </a:stretch>
        </p:blipFill>
        <p:spPr>
          <a:xfrm>
            <a:off x="1397000" y="1111250"/>
            <a:ext cx="6350000" cy="4635500"/>
          </a:xfrm>
          <a:prstGeom prst="rect">
            <a:avLst/>
          </a:prstGeom>
          <a:ln w="12700">
            <a:miter lim="400000"/>
          </a:ln>
        </p:spPr>
      </p:pic>
      <p:sp>
        <p:nvSpPr>
          <p:cNvPr id="300" name="What should we do?…"/>
          <p:cNvSpPr txBox="1"/>
          <p:nvPr>
            <p:ph type="body" sz="quarter" idx="1"/>
          </p:nvPr>
        </p:nvSpPr>
        <p:spPr>
          <a:xfrm>
            <a:off x="3120553" y="1572186"/>
            <a:ext cx="2902894" cy="763557"/>
          </a:xfrm>
          <a:prstGeom prst="rect">
            <a:avLst/>
          </a:prstGeom>
        </p:spPr>
        <p:txBody>
          <a:bodyPr/>
          <a:lstStyle>
            <a:lvl1pPr>
              <a:defRPr b="1" i="0" sz="4600"/>
            </a:lvl1pPr>
          </a:lstStyle>
          <a:p>
            <a:pPr/>
            <a:r>
              <a:t>What is</a:t>
            </a:r>
          </a:p>
        </p:txBody>
      </p:sp>
      <p:sp>
        <p:nvSpPr>
          <p:cNvPr id="301" name="What should we do?…"/>
          <p:cNvSpPr txBox="1"/>
          <p:nvPr/>
        </p:nvSpPr>
        <p:spPr>
          <a:xfrm>
            <a:off x="2792858" y="4696386"/>
            <a:ext cx="3558284" cy="76355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ormAutofit fontScale="100000" lnSpcReduction="0"/>
          </a:bodyPr>
          <a:lstStyle>
            <a:lvl1pPr algn="ctr" defTabSz="410765">
              <a:lnSpc>
                <a:spcPct val="120000"/>
              </a:lnSpc>
              <a:defRPr b="1" sz="4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all about?</a:t>
            </a:r>
          </a:p>
        </p:txBody>
      </p:sp>
      <p:sp>
        <p:nvSpPr>
          <p:cNvPr id="302" name="What should we do?…"/>
          <p:cNvSpPr txBox="1"/>
          <p:nvPr/>
        </p:nvSpPr>
        <p:spPr>
          <a:xfrm>
            <a:off x="508594" y="1379825"/>
            <a:ext cx="8126812" cy="4098350"/>
          </a:xfrm>
          <a:prstGeom prst="rect">
            <a:avLst/>
          </a:prstGeom>
          <a:solidFill>
            <a:srgbClr val="FFFFFF">
              <a:alpha val="80000"/>
            </a:srgbClr>
          </a:solidFill>
          <a:ln w="12700">
            <a:miter lim="400000"/>
          </a:ln>
          <a:extLst>
            <a:ext uri="{C572A759-6A51-4108-AA02-DFA0A04FC94B}">
              <ma14:wrappingTextBoxFlag xmlns:ma14="http://schemas.microsoft.com/office/mac/drawingml/2011/main" val="1"/>
            </a:ext>
          </a:extLst>
        </p:spPr>
        <p:txBody>
          <a:bodyPr lIns="35718" tIns="35718" rIns="35718" bIns="35718">
            <a:normAutofit fontScale="100000" lnSpcReduction="0"/>
          </a:bodyPr>
          <a:lstStyle/>
          <a:p>
            <a:pPr algn="ctr" defTabSz="349150">
              <a:lnSpc>
                <a:spcPct val="120000"/>
              </a:lnSpc>
              <a:defRPr i="1" sz="3400">
                <a:solidFill>
                  <a:srgbClr val="4F5C3F"/>
                </a:solidFill>
                <a:effectLst>
                  <a:outerShdw sx="100000" sy="100000" kx="0" ky="0" algn="b" rotWithShape="0" blurRad="21590" dist="10795" dir="0">
                    <a:srgbClr val="FFFFFF">
                      <a:alpha val="45000"/>
                    </a:srgbClr>
                  </a:outerShdw>
                </a:effectLst>
                <a:latin typeface="Georgia"/>
                <a:ea typeface="Georgia"/>
                <a:cs typeface="Georgia"/>
                <a:sym typeface="Georgia"/>
              </a:defRPr>
            </a:pPr>
            <a:r>
              <a:t>“Let it be known to you therefore, brothers, that through this man forgiveness of sins is proclaimed to you, and by him everyone who believes is freed from everything from which you could not be freed by the law of Moses.”</a:t>
            </a:r>
          </a:p>
          <a:p>
            <a:pPr algn="ctr" defTabSz="349150">
              <a:lnSpc>
                <a:spcPct val="120000"/>
              </a:lnSpc>
              <a:defRPr i="1" sz="3400">
                <a:solidFill>
                  <a:srgbClr val="4F5C3F"/>
                </a:solidFill>
                <a:effectLst>
                  <a:outerShdw sx="100000" sy="100000" kx="0" ky="0" algn="b" rotWithShape="0" blurRad="21590" dist="10795" dir="0">
                    <a:srgbClr val="FFFFFF">
                      <a:alpha val="45000"/>
                    </a:srgbClr>
                  </a:outerShdw>
                </a:effectLst>
                <a:latin typeface="Georgia"/>
                <a:ea typeface="Georgia"/>
                <a:cs typeface="Georgia"/>
                <a:sym typeface="Georgia"/>
              </a:defRPr>
            </a:pPr>
            <a:r>
              <a:t>-Acts 13:38-39</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05"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What should we do?…"/>
          <p:cNvSpPr txBox="1"/>
          <p:nvPr>
            <p:ph type="body" idx="1"/>
          </p:nvPr>
        </p:nvSpPr>
        <p:spPr>
          <a:xfrm>
            <a:off x="508594" y="1677085"/>
            <a:ext cx="8126812" cy="3503830"/>
          </a:xfrm>
          <a:prstGeom prst="rect">
            <a:avLst/>
          </a:prstGeom>
        </p:spPr>
        <p:txBody>
          <a:bodyPr/>
          <a:lstStyle/>
          <a:p>
            <a:pPr>
              <a:defRPr sz="3400"/>
            </a:pPr>
            <a:r>
              <a:t>“… here we sit, all of us, eating and drinking to preserve our precious existence, and really there is</a:t>
            </a:r>
          </a:p>
          <a:p>
            <a:pPr>
              <a:defRPr sz="3400"/>
            </a:pPr>
            <a:r>
              <a:t>nothing—no reason—for existing.”</a:t>
            </a:r>
          </a:p>
          <a:p>
            <a:pPr>
              <a:defRPr sz="3400"/>
            </a:pPr>
          </a:p>
          <a:p>
            <a:pPr>
              <a:defRPr sz="3400"/>
            </a:pPr>
            <a:r>
              <a:t>-Jean Paul Sartre</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CSLewis.jpg" descr="CSLewis.jpg"/>
          <p:cNvPicPr>
            <a:picLocks noChangeAspect="1"/>
          </p:cNvPicPr>
          <p:nvPr/>
        </p:nvPicPr>
        <p:blipFill>
          <a:blip r:embed="rId2">
            <a:extLst/>
          </a:blip>
          <a:stretch>
            <a:fillRect/>
          </a:stretch>
        </p:blipFill>
        <p:spPr>
          <a:xfrm>
            <a:off x="988714" y="-154286"/>
            <a:ext cx="7166572" cy="71665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33"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Acts 1:8"/>
          <p:cNvSpPr txBox="1"/>
          <p:nvPr>
            <p:ph type="title"/>
          </p:nvPr>
        </p:nvSpPr>
        <p:spPr>
          <a:prstGeom prst="rect">
            <a:avLst/>
          </a:prstGeom>
        </p:spPr>
        <p:txBody>
          <a:bodyPr/>
          <a:lstStyle/>
          <a:p>
            <a:pPr/>
            <a:r>
              <a:t>Acts 1:8</a:t>
            </a:r>
          </a:p>
        </p:txBody>
      </p:sp>
      <p:sp>
        <p:nvSpPr>
          <p:cNvPr id="236" name="“But you will receive power when the Holy Spirit has come on you, and you will be My witnesses in Jerusalem, in all Judea and Samaria, and to the ends of the earth.”"/>
          <p:cNvSpPr txBox="1"/>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pPr/>
            <a:r>
              <a:t>“But you will receive power when the Holy Spirit has come on you, and you will be My witnesses in Jerusalem, in all Judea and Samaria, and to the ends of the earth.”</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What should we do?…"/>
          <p:cNvSpPr txBox="1"/>
          <p:nvPr>
            <p:ph type="body" idx="1"/>
          </p:nvPr>
        </p:nvSpPr>
        <p:spPr>
          <a:xfrm>
            <a:off x="508594" y="658505"/>
            <a:ext cx="8126812" cy="5540990"/>
          </a:xfrm>
          <a:prstGeom prst="rect">
            <a:avLst/>
          </a:prstGeom>
        </p:spPr>
        <p:txBody>
          <a:bodyPr/>
          <a:lstStyle/>
          <a:p>
            <a:pPr defTabSz="398442">
              <a:defRPr i="0" sz="2910">
                <a:effectLst>
                  <a:outerShdw sx="100000" sy="100000" kx="0" ky="0" algn="b" rotWithShape="0" blurRad="24638" dist="12319" dir="0">
                    <a:srgbClr val="FFFFFF">
                      <a:alpha val="45000"/>
                    </a:srgbClr>
                  </a:outerShdw>
                </a:effectLst>
              </a:defRPr>
            </a:pPr>
            <a:r>
              <a:t>“And the word of God continued to increase, and the number of the disciples multiplied greatly in Jerusalem, and a great many of the priests became obedient to the faith.”</a:t>
            </a:r>
          </a:p>
          <a:p>
            <a:pPr defTabSz="398442">
              <a:defRPr i="0" sz="2910">
                <a:effectLst>
                  <a:outerShdw sx="100000" sy="100000" kx="0" ky="0" algn="b" rotWithShape="0" blurRad="24638" dist="12319" dir="0">
                    <a:srgbClr val="FFFFFF">
                      <a:alpha val="45000"/>
                    </a:srgbClr>
                  </a:outerShdw>
                </a:effectLst>
              </a:defRPr>
            </a:pPr>
            <a:r>
              <a:t>-Acts 6:7</a:t>
            </a:r>
          </a:p>
          <a:p>
            <a:pPr defTabSz="398442">
              <a:defRPr i="0" sz="2910">
                <a:effectLst>
                  <a:outerShdw sx="100000" sy="100000" kx="0" ky="0" algn="b" rotWithShape="0" blurRad="24638" dist="12319" dir="0">
                    <a:srgbClr val="FFFFFF">
                      <a:alpha val="45000"/>
                    </a:srgbClr>
                  </a:outerShdw>
                </a:effectLst>
              </a:defRPr>
            </a:pPr>
          </a:p>
          <a:p>
            <a:pPr defTabSz="398442">
              <a:defRPr i="0" sz="2910">
                <a:effectLst>
                  <a:outerShdw sx="100000" sy="100000" kx="0" ky="0" algn="b" rotWithShape="0" blurRad="24638" dist="12319" dir="0">
                    <a:srgbClr val="FFFFFF">
                      <a:alpha val="45000"/>
                    </a:srgbClr>
                  </a:outerShdw>
                </a:effectLst>
              </a:defRPr>
            </a:pPr>
            <a:r>
              <a:t>“So the church throughout all Judea and Galilee and Samaria had peace and was being built up. And walking in the fear of the Lord and in the comfort of the Holy Spirit, it multiplied.”</a:t>
            </a:r>
          </a:p>
          <a:p>
            <a:pPr defTabSz="398442">
              <a:defRPr i="0" sz="2910">
                <a:effectLst>
                  <a:outerShdw sx="100000" sy="100000" kx="0" ky="0" algn="b" rotWithShape="0" blurRad="24638" dist="12319" dir="0">
                    <a:srgbClr val="FFFFFF">
                      <a:alpha val="45000"/>
                    </a:srgbClr>
                  </a:outerShdw>
                </a:effectLst>
              </a:defRPr>
            </a:pPr>
            <a:r>
              <a:t>-Acts 9:31</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Acts 13:1-3"/>
          <p:cNvSpPr txBox="1"/>
          <p:nvPr>
            <p:ph type="title"/>
          </p:nvPr>
        </p:nvSpPr>
        <p:spPr>
          <a:prstGeom prst="rect">
            <a:avLst/>
          </a:prstGeom>
        </p:spPr>
        <p:txBody>
          <a:bodyPr/>
          <a:lstStyle/>
          <a:p>
            <a:pPr/>
            <a:r>
              <a:t>Acts 13:1-3</a:t>
            </a:r>
          </a:p>
        </p:txBody>
      </p:sp>
      <p:sp>
        <p:nvSpPr>
          <p:cNvPr id="241" name="Now there were in the church at Antioch prophets and teachers, Barnabas, Simeon who was called Niger, Lucius of Cyrene, Manaen a lifelong friend of Herod the tetrarch, and Saul. While they were worshiping the Lord and fasting, the Holy Spirit said, “Set apart for me Barnabas and Saul for the work to which I have called them.” Then after fasting and praying they laid their hands on them and…"/>
          <p:cNvSpPr txBox="1"/>
          <p:nvPr>
            <p:ph type="body" idx="1"/>
          </p:nvPr>
        </p:nvSpPr>
        <p:spPr>
          <a:xfrm>
            <a:off x="290165" y="1599604"/>
            <a:ext cx="8563670" cy="5032227"/>
          </a:xfrm>
          <a:prstGeom prst="rect">
            <a:avLst/>
          </a:prstGeom>
        </p:spPr>
        <p:txBody>
          <a:bodyPr/>
          <a:lstStyle/>
          <a:p>
            <a:pPr marL="0" indent="0" algn="ctr">
              <a:spcBef>
                <a:spcPts val="0"/>
              </a:spcBef>
              <a:buSzTx/>
              <a:buNone/>
              <a:defRPr sz="2800"/>
            </a:pPr>
            <a:r>
              <a:t>Now there were in the church at Antioch prophets and teachers, Barnabas, Simeon who was called Niger, Lucius of Cyrene, Manaen a lifelong friend of Herod the tetrarch, and Saul. While they were worshiping the Lord and fasting, the Holy Spirit said, “Set apart for me Barnabas and Saul for the work to which I have called them.” Then after fasting and praying they laid their hands on them and</a:t>
            </a:r>
          </a:p>
          <a:p>
            <a:pPr marL="0" indent="0" algn="ctr">
              <a:spcBef>
                <a:spcPts val="0"/>
              </a:spcBef>
              <a:buSzTx/>
              <a:buNone/>
              <a:defRPr sz="2800"/>
            </a:pPr>
            <a:r>
              <a:t>sent them off.</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Acts 14:24-28"/>
          <p:cNvSpPr txBox="1"/>
          <p:nvPr>
            <p:ph type="title"/>
          </p:nvPr>
        </p:nvSpPr>
        <p:spPr>
          <a:prstGeom prst="rect">
            <a:avLst/>
          </a:prstGeom>
        </p:spPr>
        <p:txBody>
          <a:bodyPr/>
          <a:lstStyle/>
          <a:p>
            <a:pPr/>
            <a:r>
              <a:t>Acts 14:24-28</a:t>
            </a:r>
          </a:p>
        </p:txBody>
      </p:sp>
      <p:sp>
        <p:nvSpPr>
          <p:cNvPr id="244" name="Then they passed through Pisidia and came to Pamphylia. And when they had spoken the word in Perga, they went down to Attalia, and from there they sailed to Antioch, where they had been commended to the grace of God for the work that they had fulfilled. And when they arrived and gathered the church together, they declared all that God had done with them, and how he had opened a door of faith to the Gentiles. And they remained no little time with the disciples."/>
          <p:cNvSpPr txBox="1"/>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pPr/>
            <a:r>
              <a:t>Then they passed through Pisidia and came to Pamphylia. And when they had spoken the word in Perga, they went down to Attalia, and from there they sailed to Antioch, where they had been commended to the grace of God for the work that they had fulfilled. And when they arrived and gathered the church together, they declared all that God had done with them, and how he had opened a door of faith to the Gentiles. And they remained no little time with the disciples.</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63500" dist="12700" dir="540000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76200" dist="38100" dir="54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63500" dist="12700" dir="5400000">
            <a:srgbClr val="000000">
              <a:alpha val="3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63500" dist="12700" dir="540000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76200" dist="38100" dir="54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63500" dist="12700" dir="5400000">
            <a:srgbClr val="000000">
              <a:alpha val="3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