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EE"/>
          </a:solidFill>
        </a:fill>
      </a:tcStyle>
    </a:wholeTbl>
    <a:band2H>
      <a:tcTxStyle/>
      <a:tcStyle>
        <a:tcBdr/>
        <a:fill>
          <a:solidFill>
            <a:srgbClr val="EA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BE1"/>
          </a:solidFill>
        </a:fill>
      </a:tcStyle>
    </a:wholeTbl>
    <a:band2H>
      <a:tcTxStyle/>
      <a:tcStyle>
        <a:tcBdr/>
        <a:fill>
          <a:solidFill>
            <a:srgbClr val="ECEE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12"/>
  </p:normalViewPr>
  <p:slideViewPr>
    <p:cSldViewPr snapToGrid="0" snapToObjects="1">
      <p:cViewPr varScale="1">
        <p:scale>
          <a:sx n="102" d="100"/>
          <a:sy n="102" d="100"/>
        </p:scale>
        <p:origin x="1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xfrm>
            <a:off x="1143000" y="685800"/>
            <a:ext cx="4572000" cy="3429000"/>
          </a:xfrm>
          <a:prstGeom prst="rect">
            <a:avLst/>
          </a:prstGeom>
        </p:spPr>
        <p:txBody>
          <a:bodyPr/>
          <a:lstStyle/>
          <a:p>
            <a:endParaRPr/>
          </a:p>
        </p:txBody>
      </p:sp>
      <p:sp>
        <p:nvSpPr>
          <p:cNvPr id="219" name="Shape 219"/>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Palatino Linotype"/>
      </a:defRPr>
    </a:lvl1pPr>
    <a:lvl2pPr indent="228600" latinLnBrk="0">
      <a:defRPr sz="1200">
        <a:solidFill>
          <a:srgbClr val="FFFFFF"/>
        </a:solidFill>
        <a:latin typeface="+mn-lt"/>
        <a:ea typeface="+mn-ea"/>
        <a:cs typeface="+mn-cs"/>
        <a:sym typeface="Palatino Linotype"/>
      </a:defRPr>
    </a:lvl2pPr>
    <a:lvl3pPr indent="457200" latinLnBrk="0">
      <a:defRPr sz="1200">
        <a:solidFill>
          <a:srgbClr val="FFFFFF"/>
        </a:solidFill>
        <a:latin typeface="+mn-lt"/>
        <a:ea typeface="+mn-ea"/>
        <a:cs typeface="+mn-cs"/>
        <a:sym typeface="Palatino Linotype"/>
      </a:defRPr>
    </a:lvl3pPr>
    <a:lvl4pPr indent="685800" latinLnBrk="0">
      <a:defRPr sz="1200">
        <a:solidFill>
          <a:srgbClr val="FFFFFF"/>
        </a:solidFill>
        <a:latin typeface="+mn-lt"/>
        <a:ea typeface="+mn-ea"/>
        <a:cs typeface="+mn-cs"/>
        <a:sym typeface="Palatino Linotype"/>
      </a:defRPr>
    </a:lvl4pPr>
    <a:lvl5pPr indent="914400" latinLnBrk="0">
      <a:defRPr sz="1200">
        <a:solidFill>
          <a:srgbClr val="FFFFFF"/>
        </a:solidFill>
        <a:latin typeface="+mn-lt"/>
        <a:ea typeface="+mn-ea"/>
        <a:cs typeface="+mn-cs"/>
        <a:sym typeface="Palatino Linotype"/>
      </a:defRPr>
    </a:lvl5pPr>
    <a:lvl6pPr indent="1143000" latinLnBrk="0">
      <a:defRPr sz="1200">
        <a:solidFill>
          <a:srgbClr val="FFFFFF"/>
        </a:solidFill>
        <a:latin typeface="+mn-lt"/>
        <a:ea typeface="+mn-ea"/>
        <a:cs typeface="+mn-cs"/>
        <a:sym typeface="Palatino Linotype"/>
      </a:defRPr>
    </a:lvl6pPr>
    <a:lvl7pPr indent="1371600" latinLnBrk="0">
      <a:defRPr sz="1200">
        <a:solidFill>
          <a:srgbClr val="FFFFFF"/>
        </a:solidFill>
        <a:latin typeface="+mn-lt"/>
        <a:ea typeface="+mn-ea"/>
        <a:cs typeface="+mn-cs"/>
        <a:sym typeface="Palatino Linotype"/>
      </a:defRPr>
    </a:lvl7pPr>
    <a:lvl8pPr indent="1600200" latinLnBrk="0">
      <a:defRPr sz="1200">
        <a:solidFill>
          <a:srgbClr val="FFFFFF"/>
        </a:solidFill>
        <a:latin typeface="+mn-lt"/>
        <a:ea typeface="+mn-ea"/>
        <a:cs typeface="+mn-cs"/>
        <a:sym typeface="Palatino Linotype"/>
      </a:defRPr>
    </a:lvl8pPr>
    <a:lvl9pPr indent="1828800" latinLnBrk="0">
      <a:defRPr sz="1200">
        <a:solidFill>
          <a:srgbClr val="FFFFFF"/>
        </a:solidFill>
        <a:latin typeface="+mn-lt"/>
        <a:ea typeface="+mn-ea"/>
        <a:cs typeface="+mn-cs"/>
        <a:sym typeface="Palatino Linotyp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t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 name="TextBox 7"/>
          <p:cNvSpPr txBox="1"/>
          <p:nvPr/>
        </p:nvSpPr>
        <p:spPr>
          <a:xfrm>
            <a:off x="1828800" y="3168824"/>
            <a:ext cx="457200" cy="1016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6600">
                <a:solidFill>
                  <a:srgbClr val="FFFFFF"/>
                </a:solidFill>
                <a:effectLst>
                  <a:outerShdw blurRad="38100" dist="38100" dir="2700000" rotWithShape="0">
                    <a:srgbClr val="000000">
                      <a:alpha val="43137"/>
                    </a:srgbClr>
                  </a:outerShdw>
                </a:effectLst>
              </a:defRPr>
            </a:lvl1pPr>
          </a:lstStyle>
          <a:p>
            <a:r>
              <a:t>{</a:t>
            </a:r>
          </a:p>
        </p:txBody>
      </p:sp>
      <p:sp>
        <p:nvSpPr>
          <p:cNvPr id="16" name="Title Text"/>
          <p:cNvSpPr txBox="1">
            <a:spLocks noGrp="1"/>
          </p:cNvSpPr>
          <p:nvPr>
            <p:ph type="title"/>
          </p:nvPr>
        </p:nvSpPr>
        <p:spPr>
          <a:xfrm>
            <a:off x="777240" y="1219200"/>
            <a:ext cx="7543801" cy="2152650"/>
          </a:xfrm>
          <a:prstGeom prst="rect">
            <a:avLst/>
          </a:prstGeom>
        </p:spPr>
        <p:txBody>
          <a:bodyPr/>
          <a:lstStyle>
            <a:lvl1pPr>
              <a:defRPr sz="6000"/>
            </a:lvl1pPr>
          </a:lstStyle>
          <a:p>
            <a:r>
              <a:t>Title Text</a:t>
            </a:r>
          </a:p>
        </p:txBody>
      </p:sp>
      <p:sp>
        <p:nvSpPr>
          <p:cNvPr id="17" name="Body Level One…"/>
          <p:cNvSpPr txBox="1">
            <a:spLocks noGrp="1"/>
          </p:cNvSpPr>
          <p:nvPr>
            <p:ph type="body" sz="quarter" idx="1"/>
          </p:nvPr>
        </p:nvSpPr>
        <p:spPr>
          <a:xfrm>
            <a:off x="2133600" y="3375490"/>
            <a:ext cx="6172200" cy="685801"/>
          </a:xfrm>
          <a:prstGeom prst="rect">
            <a:avLst/>
          </a:prstGeom>
        </p:spPr>
        <p:txBody>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2" name="Title Text"/>
          <p:cNvSpPr txBox="1">
            <a:spLocks noGrp="1"/>
          </p:cNvSpPr>
          <p:nvPr>
            <p:ph type="title"/>
          </p:nvPr>
        </p:nvSpPr>
        <p:spPr>
          <a:prstGeom prst="rect">
            <a:avLst/>
          </a:prstGeom>
        </p:spPr>
        <p:txBody>
          <a:bodyPr/>
          <a:lstStyle/>
          <a:p>
            <a:r>
              <a:t>Title Text</a:t>
            </a:r>
          </a:p>
        </p:txBody>
      </p:sp>
      <p:sp>
        <p:nvSpPr>
          <p:cNvPr id="103" name="Body Level One…"/>
          <p:cNvSpPr txBox="1">
            <a:spLocks noGrp="1"/>
          </p:cNvSpPr>
          <p:nvPr>
            <p:ph type="body" sz="half" idx="1"/>
          </p:nvPr>
        </p:nvSpPr>
        <p:spPr>
          <a:xfrm>
            <a:off x="2133600" y="685801"/>
            <a:ext cx="5791200" cy="3505199"/>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609600" y="609601"/>
            <a:ext cx="2133600" cy="5181601"/>
          </a:xfrm>
          <a:prstGeom prst="rect">
            <a:avLst/>
          </a:prstGeom>
        </p:spPr>
        <p:txBody>
          <a:bodyPr/>
          <a:lstStyle/>
          <a:p>
            <a:r>
              <a:t>Title Text</a:t>
            </a:r>
          </a:p>
        </p:txBody>
      </p:sp>
      <p:sp>
        <p:nvSpPr>
          <p:cNvPr id="112" name="Body Level One…"/>
          <p:cNvSpPr txBox="1">
            <a:spLocks noGrp="1"/>
          </p:cNvSpPr>
          <p:nvPr>
            <p:ph type="body" sz="half" idx="1"/>
          </p:nvPr>
        </p:nvSpPr>
        <p:spPr>
          <a:xfrm>
            <a:off x="2895600" y="685801"/>
            <a:ext cx="5029200" cy="4572001"/>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28" name="Group"/>
          <p:cNvGrpSpPr/>
          <p:nvPr/>
        </p:nvGrpSpPr>
        <p:grpSpPr>
          <a:xfrm>
            <a:off x="342899" y="342899"/>
            <a:ext cx="8458201" cy="6134101"/>
            <a:chOff x="0" y="0"/>
            <a:chExt cx="8458200" cy="6134100"/>
          </a:xfrm>
        </p:grpSpPr>
        <p:sp>
          <p:nvSpPr>
            <p:cNvPr id="120" name="Line"/>
            <p:cNvSpPr/>
            <p:nvPr/>
          </p:nvSpPr>
          <p:spPr>
            <a:xfrm>
              <a:off x="88900" y="76200"/>
              <a:ext cx="8293101" cy="1"/>
            </a:xfrm>
            <a:prstGeom prst="line">
              <a:avLst/>
            </a:prstGeom>
            <a:noFill/>
            <a:ln w="3175" cap="flat">
              <a:solidFill>
                <a:srgbClr val="D1C9A7">
                  <a:alpha val="85000"/>
                </a:srgbClr>
              </a:solidFill>
              <a:prstDash val="solid"/>
              <a:miter lim="400000"/>
            </a:ln>
            <a:effectLst>
              <a:outerShdw dir="5400000"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pic>
          <p:nvPicPr>
            <p:cNvPr id="121" name="venetian_dingbat_2.tiff" descr="venetian_dingbat_2.tiff"/>
            <p:cNvPicPr>
              <a:picLocks noChangeAspect="1"/>
            </p:cNvPicPr>
            <p:nvPr/>
          </p:nvPicPr>
          <p:blipFill>
            <a:blip r:embed="rId3">
              <a:extLst/>
            </a:blip>
            <a:stretch>
              <a:fillRect/>
            </a:stretch>
          </p:blipFill>
          <p:spPr>
            <a:xfrm rot="10800000">
              <a:off x="8369300" y="0"/>
              <a:ext cx="88901" cy="88901"/>
            </a:xfrm>
            <a:prstGeom prst="rect">
              <a:avLst/>
            </a:prstGeom>
            <a:ln w="12700" cap="flat">
              <a:noFill/>
              <a:miter lim="400000"/>
            </a:ln>
            <a:effectLst/>
          </p:spPr>
        </p:pic>
        <p:pic>
          <p:nvPicPr>
            <p:cNvPr id="122" name="venetian_dingbat_2.tiff" descr="venetian_dingbat_2.tiff"/>
            <p:cNvPicPr>
              <a:picLocks noChangeAspect="1"/>
            </p:cNvPicPr>
            <p:nvPr/>
          </p:nvPicPr>
          <p:blipFill>
            <a:blip r:embed="rId3">
              <a:extLst/>
            </a:blip>
            <a:stretch>
              <a:fillRect/>
            </a:stretch>
          </p:blipFill>
          <p:spPr>
            <a:xfrm rot="10800000" flipH="1">
              <a:off x="0" y="0"/>
              <a:ext cx="88901" cy="88901"/>
            </a:xfrm>
            <a:prstGeom prst="rect">
              <a:avLst/>
            </a:prstGeom>
            <a:ln w="12700" cap="flat">
              <a:noFill/>
              <a:miter lim="400000"/>
            </a:ln>
            <a:effectLst/>
          </p:spPr>
        </p:pic>
        <p:pic>
          <p:nvPicPr>
            <p:cNvPr id="123" name="venetian_dingbat_2.tiff" descr="venetian_dingbat_2.tiff"/>
            <p:cNvPicPr>
              <a:picLocks noChangeAspect="1"/>
            </p:cNvPicPr>
            <p:nvPr/>
          </p:nvPicPr>
          <p:blipFill>
            <a:blip r:embed="rId3">
              <a:extLst/>
            </a:blip>
            <a:stretch>
              <a:fillRect/>
            </a:stretch>
          </p:blipFill>
          <p:spPr>
            <a:xfrm flipH="1">
              <a:off x="8369300" y="6045200"/>
              <a:ext cx="88901" cy="88901"/>
            </a:xfrm>
            <a:prstGeom prst="rect">
              <a:avLst/>
            </a:prstGeom>
            <a:ln w="12700" cap="flat">
              <a:noFill/>
              <a:miter lim="400000"/>
            </a:ln>
            <a:effectLst>
              <a:outerShdw dir="5400000" rotWithShape="0">
                <a:srgbClr val="D1C9A7">
                  <a:alpha val="42500"/>
                </a:srgbClr>
              </a:outerShdw>
            </a:effectLst>
          </p:spPr>
        </p:pic>
        <p:pic>
          <p:nvPicPr>
            <p:cNvPr id="124" name="venetian_dingbat_2.tiff" descr="venetian_dingbat_2.tiff"/>
            <p:cNvPicPr>
              <a:picLocks noChangeAspect="1"/>
            </p:cNvPicPr>
            <p:nvPr/>
          </p:nvPicPr>
          <p:blipFill>
            <a:blip r:embed="rId3">
              <a:extLst/>
            </a:blip>
            <a:stretch>
              <a:fillRect/>
            </a:stretch>
          </p:blipFill>
          <p:spPr>
            <a:xfrm>
              <a:off x="0" y="6045200"/>
              <a:ext cx="88901" cy="88901"/>
            </a:xfrm>
            <a:prstGeom prst="rect">
              <a:avLst/>
            </a:prstGeom>
            <a:ln w="12700" cap="flat">
              <a:noFill/>
              <a:miter lim="400000"/>
            </a:ln>
            <a:effectLst/>
          </p:spPr>
        </p:pic>
        <p:sp>
          <p:nvSpPr>
            <p:cNvPr id="125" name="Line"/>
            <p:cNvSpPr/>
            <p:nvPr/>
          </p:nvSpPr>
          <p:spPr>
            <a:xfrm>
              <a:off x="88900" y="6057900"/>
              <a:ext cx="8293101" cy="1"/>
            </a:xfrm>
            <a:prstGeom prst="line">
              <a:avLst/>
            </a:prstGeom>
            <a:noFill/>
            <a:ln w="3175" cap="flat">
              <a:solidFill>
                <a:srgbClr val="D1C9A7">
                  <a:alpha val="85000"/>
                </a:srgbClr>
              </a:solidFill>
              <a:prstDash val="solid"/>
              <a:miter lim="400000"/>
            </a:ln>
            <a:effectLst>
              <a:outerShdw dir="5400000"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sp>
          <p:nvSpPr>
            <p:cNvPr id="126" name="Line"/>
            <p:cNvSpPr/>
            <p:nvPr/>
          </p:nvSpPr>
          <p:spPr>
            <a:xfrm flipH="1">
              <a:off x="8369300" y="76200"/>
              <a:ext cx="1" cy="5994401"/>
            </a:xfrm>
            <a:prstGeom prst="line">
              <a:avLst/>
            </a:prstGeom>
            <a:noFill/>
            <a:ln w="3175" cap="flat">
              <a:solidFill>
                <a:srgbClr val="D1C9A7">
                  <a:alpha val="85000"/>
                </a:srgbClr>
              </a:solidFill>
              <a:prstDash val="solid"/>
              <a:miter lim="400000"/>
            </a:ln>
            <a:effectLst>
              <a:outerShdw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sp>
          <p:nvSpPr>
            <p:cNvPr id="127" name="Line"/>
            <p:cNvSpPr/>
            <p:nvPr/>
          </p:nvSpPr>
          <p:spPr>
            <a:xfrm flipH="1">
              <a:off x="88900" y="76199"/>
              <a:ext cx="1" cy="5981701"/>
            </a:xfrm>
            <a:prstGeom prst="line">
              <a:avLst/>
            </a:prstGeom>
            <a:noFill/>
            <a:ln w="3175" cap="flat">
              <a:solidFill>
                <a:srgbClr val="D1C9A7">
                  <a:alpha val="85000"/>
                </a:srgbClr>
              </a:solidFill>
              <a:prstDash val="solid"/>
              <a:miter lim="400000"/>
            </a:ln>
            <a:effectLst>
              <a:outerShdw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grpSp>
      <p:sp>
        <p:nvSpPr>
          <p:cNvPr id="129" name="Image"/>
          <p:cNvSpPr>
            <a:spLocks noGrp="1"/>
          </p:cNvSpPr>
          <p:nvPr>
            <p:ph type="pic" sz="half" idx="13"/>
          </p:nvPr>
        </p:nvSpPr>
        <p:spPr>
          <a:xfrm>
            <a:off x="4864100" y="1485900"/>
            <a:ext cx="3430577" cy="3886200"/>
          </a:xfrm>
          <a:prstGeom prst="rect">
            <a:avLst/>
          </a:prstGeom>
          <a:ln w="9525">
            <a:round/>
          </a:ln>
        </p:spPr>
        <p:txBody>
          <a:bodyPr lIns="91439" rIns="91439" anchor="t">
            <a:noAutofit/>
          </a:bodyPr>
          <a:lstStyle/>
          <a:p>
            <a:endParaRPr/>
          </a:p>
        </p:txBody>
      </p:sp>
      <p:sp>
        <p:nvSpPr>
          <p:cNvPr id="130" name="Title Text"/>
          <p:cNvSpPr txBox="1">
            <a:spLocks noGrp="1"/>
          </p:cNvSpPr>
          <p:nvPr>
            <p:ph type="title"/>
          </p:nvPr>
        </p:nvSpPr>
        <p:spPr>
          <a:xfrm>
            <a:off x="800099" y="2146300"/>
            <a:ext cx="3594101" cy="1651001"/>
          </a:xfrm>
          <a:prstGeom prst="rect">
            <a:avLst/>
          </a:prstGeom>
        </p:spPr>
        <p:txBody>
          <a:bodyPr lIns="50800" tIns="50800" rIns="50800" bIns="50800">
            <a:noAutofit/>
          </a:bodyPr>
          <a:lstStyle>
            <a:lvl1pPr algn="ctr" defTabSz="406400">
              <a:lnSpc>
                <a:spcPct val="90000"/>
              </a:lnSpc>
              <a:defRPr sz="4800" cap="all">
                <a:solidFill>
                  <a:srgbClr val="AF6D51"/>
                </a:solidFill>
                <a:latin typeface="Baskerville"/>
                <a:ea typeface="Baskerville"/>
                <a:cs typeface="Baskerville"/>
                <a:sym typeface="Baskerville"/>
              </a:defRPr>
            </a:lvl1pPr>
          </a:lstStyle>
          <a:p>
            <a:pPr>
              <a:defRPr>
                <a:effectLst/>
              </a:defRPr>
            </a:pPr>
            <a:r>
              <a:t>Title Text</a:t>
            </a:r>
          </a:p>
        </p:txBody>
      </p:sp>
      <p:sp>
        <p:nvSpPr>
          <p:cNvPr id="131" name="Body Level One…"/>
          <p:cNvSpPr txBox="1">
            <a:spLocks noGrp="1"/>
          </p:cNvSpPr>
          <p:nvPr>
            <p:ph type="body" sz="quarter" idx="1"/>
          </p:nvPr>
        </p:nvSpPr>
        <p:spPr>
          <a:xfrm>
            <a:off x="800099" y="3797300"/>
            <a:ext cx="3594101" cy="1003300"/>
          </a:xfrm>
          <a:prstGeom prst="rect">
            <a:avLst/>
          </a:prstGeom>
        </p:spPr>
        <p:txBody>
          <a:bodyPr lIns="50800" tIns="50800" rIns="50800" bIns="50800" anchor="t">
            <a:noAutofit/>
          </a:bodyPr>
          <a:lstStyle>
            <a:lvl1pPr marL="0" indent="0" algn="ctr" defTabSz="406400">
              <a:spcBef>
                <a:spcPts val="0"/>
              </a:spcBef>
              <a:buSzTx/>
              <a:buNone/>
              <a:defRPr sz="2200">
                <a:solidFill>
                  <a:srgbClr val="7B5E2F"/>
                </a:solidFill>
                <a:latin typeface="Baskerville"/>
                <a:ea typeface="Baskerville"/>
                <a:cs typeface="Baskerville"/>
                <a:sym typeface="Baskerville"/>
              </a:defRPr>
            </a:lvl1pPr>
            <a:lvl2pPr marL="0" indent="0" algn="ctr" defTabSz="406400">
              <a:spcBef>
                <a:spcPts val="0"/>
              </a:spcBef>
              <a:buSzTx/>
              <a:buNone/>
              <a:defRPr sz="2200">
                <a:solidFill>
                  <a:srgbClr val="7B5E2F"/>
                </a:solidFill>
                <a:latin typeface="Baskerville"/>
                <a:ea typeface="Baskerville"/>
                <a:cs typeface="Baskerville"/>
                <a:sym typeface="Baskerville"/>
              </a:defRPr>
            </a:lvl2pPr>
            <a:lvl3pPr marL="0" indent="0" algn="ctr" defTabSz="406400">
              <a:spcBef>
                <a:spcPts val="0"/>
              </a:spcBef>
              <a:buSzTx/>
              <a:buNone/>
              <a:defRPr sz="2200">
                <a:solidFill>
                  <a:srgbClr val="7B5E2F"/>
                </a:solidFill>
                <a:latin typeface="Baskerville"/>
                <a:ea typeface="Baskerville"/>
                <a:cs typeface="Baskerville"/>
                <a:sym typeface="Baskerville"/>
              </a:defRPr>
            </a:lvl3pPr>
            <a:lvl4pPr marL="0" indent="0" algn="ctr" defTabSz="406400">
              <a:spcBef>
                <a:spcPts val="0"/>
              </a:spcBef>
              <a:buSzTx/>
              <a:buNone/>
              <a:defRPr sz="2200">
                <a:solidFill>
                  <a:srgbClr val="7B5E2F"/>
                </a:solidFill>
                <a:latin typeface="Baskerville"/>
                <a:ea typeface="Baskerville"/>
                <a:cs typeface="Baskerville"/>
                <a:sym typeface="Baskerville"/>
              </a:defRPr>
            </a:lvl4pPr>
            <a:lvl5pPr marL="0" indent="0" algn="ctr" defTabSz="406400">
              <a:spcBef>
                <a:spcPts val="0"/>
              </a:spcBef>
              <a:buSzTx/>
              <a:buNone/>
              <a:defRPr sz="22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2" name="Slide Number"/>
          <p:cNvSpPr txBox="1">
            <a:spLocks noGrp="1"/>
          </p:cNvSpPr>
          <p:nvPr>
            <p:ph type="sldNum" sz="quarter" idx="2"/>
          </p:nvPr>
        </p:nvSpPr>
        <p:spPr>
          <a:xfrm>
            <a:off x="4464050" y="6299200"/>
            <a:ext cx="215901" cy="215900"/>
          </a:xfrm>
          <a:prstGeom prst="rect">
            <a:avLst/>
          </a:prstGeom>
          <a:gradFill>
            <a:gsLst>
              <a:gs pos="0">
                <a:srgbClr val="F1ECD6"/>
              </a:gs>
              <a:gs pos="100000">
                <a:srgbClr val="F1E6BD"/>
              </a:gs>
            </a:gsLst>
            <a:lin ang="5400000"/>
          </a:gradFill>
        </p:spPr>
        <p:txBody>
          <a:bodyPr lIns="50800" tIns="50800" rIns="50800" bIns="50800" anchor="t"/>
          <a:lstStyle>
            <a:lvl1pPr algn="ctr" defTabSz="406400">
              <a:defRPr sz="800">
                <a:solidFill>
                  <a:srgbClr val="63482A"/>
                </a:solidFill>
                <a:latin typeface="Baskerville SemiBold"/>
                <a:ea typeface="Baskerville SemiBold"/>
                <a:cs typeface="Baskerville SemiBold"/>
                <a:sym typeface="Baskerville SemiBold"/>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9" name="Image"/>
          <p:cNvSpPr>
            <a:spLocks noGrp="1"/>
          </p:cNvSpPr>
          <p:nvPr>
            <p:ph type="pic" sz="quarter" idx="13"/>
          </p:nvPr>
        </p:nvSpPr>
        <p:spPr>
          <a:xfrm>
            <a:off x="482600" y="495300"/>
            <a:ext cx="2871080" cy="3860800"/>
          </a:xfrm>
          <a:prstGeom prst="rect">
            <a:avLst/>
          </a:prstGeom>
          <a:ln w="9525">
            <a:round/>
          </a:ln>
        </p:spPr>
        <p:txBody>
          <a:bodyPr lIns="91439" rIns="91439" anchor="t">
            <a:noAutofit/>
          </a:bodyPr>
          <a:lstStyle/>
          <a:p>
            <a:endParaRPr/>
          </a:p>
        </p:txBody>
      </p:sp>
      <p:sp>
        <p:nvSpPr>
          <p:cNvPr id="140" name="Image"/>
          <p:cNvSpPr>
            <a:spLocks noGrp="1"/>
          </p:cNvSpPr>
          <p:nvPr>
            <p:ph type="pic" sz="half" idx="14"/>
          </p:nvPr>
        </p:nvSpPr>
        <p:spPr>
          <a:xfrm>
            <a:off x="3492500" y="495300"/>
            <a:ext cx="5143500" cy="3866555"/>
          </a:xfrm>
          <a:prstGeom prst="rect">
            <a:avLst/>
          </a:prstGeom>
          <a:ln w="9525">
            <a:round/>
          </a:ln>
        </p:spPr>
        <p:txBody>
          <a:bodyPr lIns="91439" rIns="91439" anchor="t">
            <a:noAutofit/>
          </a:bodyPr>
          <a:lstStyle/>
          <a:p>
            <a:endParaRPr/>
          </a:p>
        </p:txBody>
      </p:sp>
      <p:sp>
        <p:nvSpPr>
          <p:cNvPr id="141" name="Title Text"/>
          <p:cNvSpPr txBox="1">
            <a:spLocks noGrp="1"/>
          </p:cNvSpPr>
          <p:nvPr>
            <p:ph type="title"/>
          </p:nvPr>
        </p:nvSpPr>
        <p:spPr>
          <a:xfrm>
            <a:off x="584200" y="5016500"/>
            <a:ext cx="7988300" cy="825500"/>
          </a:xfrm>
          <a:prstGeom prst="rect">
            <a:avLst/>
          </a:prstGeom>
          <a:effectLst>
            <a:outerShdw blurRad="12700" dist="25400" dir="16200000" rotWithShape="0">
              <a:srgbClr val="000000">
                <a:alpha val="30000"/>
              </a:srgbClr>
            </a:outerShdw>
          </a:effectLst>
        </p:spPr>
        <p:txBody>
          <a:bodyPr lIns="50800" tIns="50800" rIns="50800" bIns="50800">
            <a:noAutofit/>
          </a:bodyPr>
          <a:lstStyle>
            <a:lvl1pPr algn="ctr" defTabSz="406400">
              <a:lnSpc>
                <a:spcPct val="90000"/>
              </a:lnSpc>
              <a:defRPr sz="5400" cap="all" spc="270">
                <a:solidFill>
                  <a:srgbClr val="FBF9E6"/>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42" name="Body Level One…"/>
          <p:cNvSpPr txBox="1">
            <a:spLocks noGrp="1"/>
          </p:cNvSpPr>
          <p:nvPr>
            <p:ph type="body" sz="quarter" idx="1"/>
          </p:nvPr>
        </p:nvSpPr>
        <p:spPr>
          <a:xfrm>
            <a:off x="584200" y="5842000"/>
            <a:ext cx="7988300" cy="622300"/>
          </a:xfrm>
          <a:prstGeom prst="rect">
            <a:avLst/>
          </a:prstGeom>
          <a:effectLst>
            <a:outerShdw blurRad="12700" dist="25400" dir="16200000" rotWithShape="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3" name="Slide Number"/>
          <p:cNvSpPr txBox="1">
            <a:spLocks noGrp="1"/>
          </p:cNvSpPr>
          <p:nvPr>
            <p:ph type="sldNum" sz="quarter" idx="2"/>
          </p:nvPr>
        </p:nvSpPr>
        <p:spPr>
          <a:xfrm>
            <a:off x="4445000" y="6324600"/>
            <a:ext cx="266700" cy="304800"/>
          </a:xfrm>
          <a:prstGeom prst="rect">
            <a:avLst/>
          </a:prstGeom>
          <a:effectLst>
            <a:outerShdw blurRad="12700" dist="12700" dir="5400000" rotWithShape="0">
              <a:srgbClr val="FFFFFF">
                <a:alpha val="20000"/>
              </a:srgbClr>
            </a:outerShdw>
          </a:effectLst>
        </p:spPr>
        <p:txBody>
          <a:bodyPr lIns="50800" tIns="50800" rIns="50800" bIns="50800" anchor="t"/>
          <a:lstStyle>
            <a:lvl1pPr algn="ctr" defTabSz="406400">
              <a:defRPr sz="12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0" name="Image"/>
          <p:cNvSpPr>
            <a:spLocks noGrp="1"/>
          </p:cNvSpPr>
          <p:nvPr>
            <p:ph type="pic" sz="quarter" idx="13"/>
          </p:nvPr>
        </p:nvSpPr>
        <p:spPr>
          <a:xfrm>
            <a:off x="482599" y="495299"/>
            <a:ext cx="2871082" cy="3860801"/>
          </a:xfrm>
          <a:prstGeom prst="rect">
            <a:avLst/>
          </a:prstGeom>
          <a:ln w="9525">
            <a:round/>
          </a:ln>
        </p:spPr>
        <p:txBody>
          <a:bodyPr lIns="91439" rIns="91439" anchor="t">
            <a:noAutofit/>
          </a:bodyPr>
          <a:lstStyle/>
          <a:p>
            <a:endParaRPr/>
          </a:p>
        </p:txBody>
      </p:sp>
      <p:sp>
        <p:nvSpPr>
          <p:cNvPr id="151" name="Image"/>
          <p:cNvSpPr>
            <a:spLocks noGrp="1"/>
          </p:cNvSpPr>
          <p:nvPr>
            <p:ph type="pic" sz="half" idx="14"/>
          </p:nvPr>
        </p:nvSpPr>
        <p:spPr>
          <a:xfrm>
            <a:off x="3492500" y="495299"/>
            <a:ext cx="5143500" cy="3866556"/>
          </a:xfrm>
          <a:prstGeom prst="rect">
            <a:avLst/>
          </a:prstGeom>
          <a:ln w="9525">
            <a:round/>
          </a:ln>
        </p:spPr>
        <p:txBody>
          <a:bodyPr lIns="91439" rIns="91439" anchor="t">
            <a:noAutofit/>
          </a:bodyPr>
          <a:lstStyle/>
          <a:p>
            <a:endParaRPr/>
          </a:p>
        </p:txBody>
      </p:sp>
      <p:sp>
        <p:nvSpPr>
          <p:cNvPr id="152" name="Title Text"/>
          <p:cNvSpPr txBox="1">
            <a:spLocks noGrp="1"/>
          </p:cNvSpPr>
          <p:nvPr>
            <p:ph type="title"/>
          </p:nvPr>
        </p:nvSpPr>
        <p:spPr>
          <a:xfrm>
            <a:off x="584199" y="5016500"/>
            <a:ext cx="7988301" cy="825501"/>
          </a:xfrm>
          <a:prstGeom prst="rect">
            <a:avLst/>
          </a:prstGeom>
          <a:effectLst>
            <a:outerShdw dist="12700" dir="16200000" rotWithShape="0">
              <a:srgbClr val="000000">
                <a:alpha val="30000"/>
              </a:srgbClr>
            </a:outerShdw>
          </a:effectLst>
        </p:spPr>
        <p:txBody>
          <a:bodyPr lIns="50800" tIns="50800" rIns="50800" bIns="50800">
            <a:noAutofit/>
          </a:bodyPr>
          <a:lstStyle>
            <a:lvl1pPr algn="ctr" defTabSz="406400">
              <a:lnSpc>
                <a:spcPct val="90000"/>
              </a:lnSpc>
              <a:defRPr sz="5200" cap="all" spc="260">
                <a:solidFill>
                  <a:srgbClr val="FBF9E6"/>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53" name="Body Level One…"/>
          <p:cNvSpPr txBox="1">
            <a:spLocks noGrp="1"/>
          </p:cNvSpPr>
          <p:nvPr>
            <p:ph type="body" sz="quarter" idx="1"/>
          </p:nvPr>
        </p:nvSpPr>
        <p:spPr>
          <a:xfrm>
            <a:off x="584199" y="5842000"/>
            <a:ext cx="7988301" cy="622300"/>
          </a:xfrm>
          <a:prstGeom prst="rect">
            <a:avLst/>
          </a:prstGeom>
          <a:effectLst>
            <a:outerShdw dist="12700" dir="16200000" rotWithShape="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4" name="Slide Number"/>
          <p:cNvSpPr txBox="1">
            <a:spLocks noGrp="1"/>
          </p:cNvSpPr>
          <p:nvPr>
            <p:ph type="sldNum" sz="quarter" idx="2"/>
          </p:nvPr>
        </p:nvSpPr>
        <p:spPr>
          <a:xfrm>
            <a:off x="4451349" y="6324600"/>
            <a:ext cx="254001" cy="279400"/>
          </a:xfrm>
          <a:prstGeom prst="rect">
            <a:avLst/>
          </a:prstGeom>
          <a:effectLst>
            <a:outerShdw dir="5400000" rotWithShape="0">
              <a:srgbClr val="FFFFFF">
                <a:alpha val="20000"/>
              </a:srgbClr>
            </a:outerShdw>
          </a:effectLst>
        </p:spPr>
        <p:txBody>
          <a:bodyPr lIns="50800" tIns="50800" rIns="50800" bIns="50800" anchor="t"/>
          <a:lstStyle>
            <a:lvl1pPr algn="ctr" defTabSz="406400">
              <a:defRPr sz="11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1" name="Image"/>
          <p:cNvSpPr>
            <a:spLocks noGrp="1"/>
          </p:cNvSpPr>
          <p:nvPr>
            <p:ph type="pic" sz="quarter" idx="13"/>
          </p:nvPr>
        </p:nvSpPr>
        <p:spPr>
          <a:xfrm>
            <a:off x="482599" y="495299"/>
            <a:ext cx="2871081" cy="3860801"/>
          </a:xfrm>
          <a:prstGeom prst="rect">
            <a:avLst/>
          </a:prstGeom>
          <a:ln w="9525">
            <a:round/>
          </a:ln>
        </p:spPr>
        <p:txBody>
          <a:bodyPr lIns="91439" rIns="91439" anchor="t">
            <a:noAutofit/>
          </a:bodyPr>
          <a:lstStyle/>
          <a:p>
            <a:endParaRPr/>
          </a:p>
        </p:txBody>
      </p:sp>
      <p:sp>
        <p:nvSpPr>
          <p:cNvPr id="162" name="Image"/>
          <p:cNvSpPr>
            <a:spLocks noGrp="1"/>
          </p:cNvSpPr>
          <p:nvPr>
            <p:ph type="pic" sz="half" idx="14"/>
          </p:nvPr>
        </p:nvSpPr>
        <p:spPr>
          <a:xfrm>
            <a:off x="3492500" y="495299"/>
            <a:ext cx="5143500" cy="3866556"/>
          </a:xfrm>
          <a:prstGeom prst="rect">
            <a:avLst/>
          </a:prstGeom>
          <a:ln w="9525">
            <a:round/>
          </a:ln>
        </p:spPr>
        <p:txBody>
          <a:bodyPr lIns="91439" rIns="91439" anchor="t">
            <a:noAutofit/>
          </a:bodyPr>
          <a:lstStyle/>
          <a:p>
            <a:endParaRPr/>
          </a:p>
        </p:txBody>
      </p:sp>
      <p:sp>
        <p:nvSpPr>
          <p:cNvPr id="163" name="Title Text"/>
          <p:cNvSpPr txBox="1">
            <a:spLocks noGrp="1"/>
          </p:cNvSpPr>
          <p:nvPr>
            <p:ph type="title"/>
          </p:nvPr>
        </p:nvSpPr>
        <p:spPr>
          <a:xfrm>
            <a:off x="584199" y="5016500"/>
            <a:ext cx="7988301" cy="825501"/>
          </a:xfrm>
          <a:prstGeom prst="rect">
            <a:avLst/>
          </a:prstGeom>
          <a:effectLst>
            <a:outerShdw dir="16200000" rotWithShape="0">
              <a:srgbClr val="000000">
                <a:alpha val="30000"/>
              </a:srgbClr>
            </a:outerShdw>
          </a:effectLst>
        </p:spPr>
        <p:txBody>
          <a:bodyPr lIns="50800" tIns="50800" rIns="50800" bIns="50800">
            <a:noAutofit/>
          </a:bodyPr>
          <a:lstStyle>
            <a:lvl1pPr algn="ctr" defTabSz="406400">
              <a:lnSpc>
                <a:spcPct val="90000"/>
              </a:lnSpc>
              <a:defRPr sz="5000" cap="all" spc="250">
                <a:solidFill>
                  <a:srgbClr val="FBF9E6"/>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64" name="Body Level One…"/>
          <p:cNvSpPr txBox="1">
            <a:spLocks noGrp="1"/>
          </p:cNvSpPr>
          <p:nvPr>
            <p:ph type="body" sz="quarter" idx="1"/>
          </p:nvPr>
        </p:nvSpPr>
        <p:spPr>
          <a:xfrm>
            <a:off x="584199" y="5842000"/>
            <a:ext cx="7988301" cy="622300"/>
          </a:xfrm>
          <a:prstGeom prst="rect">
            <a:avLst/>
          </a:prstGeom>
          <a:effectLst>
            <a:outerShdw dir="16200000" rotWithShape="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5" name="Slide Number"/>
          <p:cNvSpPr txBox="1">
            <a:spLocks noGrp="1"/>
          </p:cNvSpPr>
          <p:nvPr>
            <p:ph type="sldNum" sz="quarter" idx="2"/>
          </p:nvPr>
        </p:nvSpPr>
        <p:spPr>
          <a:xfrm>
            <a:off x="4464049" y="6324600"/>
            <a:ext cx="228601" cy="241300"/>
          </a:xfrm>
          <a:prstGeom prst="rect">
            <a:avLst/>
          </a:prstGeom>
          <a:effectLst>
            <a:outerShdw dir="5400000" rotWithShape="0">
              <a:srgbClr val="FFFFFF">
                <a:alpha val="20000"/>
              </a:srgbClr>
            </a:outerShdw>
          </a:effectLst>
        </p:spPr>
        <p:txBody>
          <a:bodyPr lIns="50800" tIns="50800" rIns="50800" bIns="50800" anchor="t"/>
          <a:lstStyle>
            <a:lvl1pPr algn="ctr" defTabSz="406400">
              <a:defRPr sz="9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2" name="Title Text"/>
          <p:cNvSpPr txBox="1">
            <a:spLocks noGrp="1"/>
          </p:cNvSpPr>
          <p:nvPr>
            <p:ph type="title"/>
          </p:nvPr>
        </p:nvSpPr>
        <p:spPr>
          <a:xfrm>
            <a:off x="580429" y="2143125"/>
            <a:ext cx="7983142" cy="1598415"/>
          </a:xfrm>
          <a:prstGeom prst="rect">
            <a:avLst/>
          </a:prstGeom>
          <a:effectLst>
            <a:outerShdw blurRad="12700" dir="5400000" rotWithShape="0">
              <a:srgbClr val="FFFFFF"/>
            </a:outerShdw>
          </a:effectLst>
        </p:spPr>
        <p:txBody>
          <a:bodyPr lIns="35718" tIns="35718" rIns="35718" bIns="35718"/>
          <a:lstStyle>
            <a:lvl1pPr algn="ctr" defTabSz="410765">
              <a:lnSpc>
                <a:spcPct val="90000"/>
              </a:lnSpc>
              <a:defRPr sz="4400" cap="all" spc="220">
                <a:solidFill>
                  <a:srgbClr val="4F5C3F">
                    <a:alpha val="69000"/>
                  </a:srgbClr>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73" name="Body Level One…"/>
          <p:cNvSpPr txBox="1">
            <a:spLocks noGrp="1"/>
          </p:cNvSpPr>
          <p:nvPr>
            <p:ph type="body" sz="quarter" idx="1"/>
          </p:nvPr>
        </p:nvSpPr>
        <p:spPr>
          <a:xfrm>
            <a:off x="580429" y="3732609"/>
            <a:ext cx="7983142" cy="910829"/>
          </a:xfrm>
          <a:prstGeom prst="rect">
            <a:avLst/>
          </a:prstGeom>
        </p:spPr>
        <p:txBody>
          <a:bodyPr lIns="35718" tIns="35718" rIns="35718" bIns="35718" anchor="t"/>
          <a:lstStyle>
            <a:lvl1pPr marL="0" indent="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0" indent="2286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0" indent="4572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0" indent="6858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0" indent="9144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4458196" y="6322218"/>
            <a:ext cx="236538"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1" name="Image"/>
          <p:cNvSpPr>
            <a:spLocks noGrp="1"/>
          </p:cNvSpPr>
          <p:nvPr>
            <p:ph type="pic" sz="half" idx="13"/>
          </p:nvPr>
        </p:nvSpPr>
        <p:spPr>
          <a:xfrm>
            <a:off x="5375671" y="1214437"/>
            <a:ext cx="3286126" cy="4348759"/>
          </a:xfrm>
          <a:prstGeom prst="rect">
            <a:avLst/>
          </a:prstGeom>
          <a:ln w="9525">
            <a:round/>
          </a:ln>
        </p:spPr>
        <p:txBody>
          <a:bodyPr lIns="91439" rIns="91439" anchor="t">
            <a:noAutofit/>
          </a:bodyPr>
          <a:lstStyle/>
          <a:p>
            <a:endParaRPr/>
          </a:p>
        </p:txBody>
      </p:sp>
      <p:sp>
        <p:nvSpPr>
          <p:cNvPr id="182" name="Title Text"/>
          <p:cNvSpPr txBox="1">
            <a:spLocks noGrp="1"/>
          </p:cNvSpPr>
          <p:nvPr>
            <p:ph type="title"/>
          </p:nvPr>
        </p:nvSpPr>
        <p:spPr>
          <a:xfrm>
            <a:off x="214312" y="1250156"/>
            <a:ext cx="5152431" cy="2348509"/>
          </a:xfrm>
          <a:prstGeom prst="rect">
            <a:avLst/>
          </a:prstGeom>
          <a:effectLst>
            <a:outerShdw blurRad="12700" dir="5400000" rotWithShape="0">
              <a:srgbClr val="FFFFFF"/>
            </a:outerShdw>
          </a:effectLst>
        </p:spPr>
        <p:txBody>
          <a:bodyPr lIns="35718" tIns="35718" rIns="35718" bIns="35718"/>
          <a:lstStyle>
            <a:lvl1pPr algn="ctr" defTabSz="410765">
              <a:lnSpc>
                <a:spcPct val="90000"/>
              </a:lnSpc>
              <a:defRPr sz="4400" cap="all" spc="220">
                <a:solidFill>
                  <a:srgbClr val="4F5C3F">
                    <a:alpha val="69000"/>
                  </a:srgbClr>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83" name="Body Level One…"/>
          <p:cNvSpPr txBox="1">
            <a:spLocks noGrp="1"/>
          </p:cNvSpPr>
          <p:nvPr>
            <p:ph type="body" sz="quarter" idx="1"/>
          </p:nvPr>
        </p:nvSpPr>
        <p:spPr>
          <a:xfrm>
            <a:off x="214312" y="3634382"/>
            <a:ext cx="5152431" cy="1928814"/>
          </a:xfrm>
          <a:prstGeom prst="rect">
            <a:avLst/>
          </a:prstGeom>
        </p:spPr>
        <p:txBody>
          <a:bodyPr lIns="35718" tIns="35718" rIns="35718" bIns="35718" anchor="t"/>
          <a:lstStyle>
            <a:lvl1pPr marL="0" indent="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0" indent="2286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0" indent="4572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0" indent="6858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0" indent="9144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4458196" y="6322218"/>
            <a:ext cx="236538"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580429" y="35718"/>
            <a:ext cx="7983142" cy="1428751"/>
          </a:xfrm>
          <a:prstGeom prst="rect">
            <a:avLst/>
          </a:prstGeom>
        </p:spPr>
        <p:txBody>
          <a:bodyPr lIns="35718" tIns="35718" rIns="35718" bIns="35718" anchor="ctr"/>
          <a:lstStyle>
            <a:lvl1pPr algn="ctr" defTabSz="410765">
              <a:lnSpc>
                <a:spcPct val="90000"/>
              </a:lnSpc>
              <a:defRPr sz="4400" cap="all" spc="220">
                <a:solidFill>
                  <a:srgbClr val="FBF9E6"/>
                </a:solidFill>
                <a:effectLst>
                  <a:outerShdw blurRad="25400" dist="25400" dir="16200000" rotWithShape="0">
                    <a:srgbClr val="3A3A3A">
                      <a:alpha val="70000"/>
                    </a:srgbClr>
                  </a:outerShdw>
                </a:effectLst>
                <a:latin typeface="Georgia"/>
                <a:ea typeface="Georgia"/>
                <a:cs typeface="Georgia"/>
                <a:sym typeface="Georgia"/>
              </a:defRPr>
            </a:lvl1pPr>
          </a:lstStyle>
          <a:p>
            <a:r>
              <a:t>Title Text</a:t>
            </a:r>
          </a:p>
        </p:txBody>
      </p:sp>
      <p:sp>
        <p:nvSpPr>
          <p:cNvPr id="192" name="Body Level One…"/>
          <p:cNvSpPr txBox="1">
            <a:spLocks noGrp="1"/>
          </p:cNvSpPr>
          <p:nvPr>
            <p:ph type="body" idx="1"/>
          </p:nvPr>
        </p:nvSpPr>
        <p:spPr>
          <a:xfrm>
            <a:off x="580429" y="1902023"/>
            <a:ext cx="7983142" cy="4375548"/>
          </a:xfrm>
          <a:prstGeom prst="rect">
            <a:avLst/>
          </a:prstGeom>
        </p:spPr>
        <p:txBody>
          <a:bodyPr lIns="35718" tIns="35718" rIns="35718" bIns="35718"/>
          <a:lstStyle>
            <a:lvl1pPr marL="2878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7196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11514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15832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20150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4458195" y="6322218"/>
            <a:ext cx="236539"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Johnny Appleseed"/>
          <p:cNvSpPr txBox="1">
            <a:spLocks noGrp="1"/>
          </p:cNvSpPr>
          <p:nvPr>
            <p:ph type="body" sz="quarter" idx="13"/>
          </p:nvPr>
        </p:nvSpPr>
        <p:spPr>
          <a:xfrm>
            <a:off x="913592" y="4473773"/>
            <a:ext cx="7313415" cy="357188"/>
          </a:xfrm>
          <a:prstGeom prst="rect">
            <a:avLst/>
          </a:prstGeom>
        </p:spPr>
        <p:txBody>
          <a:bodyPr lIns="35718" tIns="35718" rIns="35718" bIns="35718">
            <a:spAutoFit/>
          </a:bodyPr>
          <a:lstStyle>
            <a:lvl1pPr marL="0" indent="0" algn="ctr" defTabSz="410765">
              <a:spcBef>
                <a:spcPts val="0"/>
              </a:spcBef>
              <a:buSzTx/>
              <a:buNone/>
              <a:defRPr sz="1800" i="1">
                <a:solidFill>
                  <a:srgbClr val="4F5C3F"/>
                </a:solidFill>
                <a:effectLst>
                  <a:outerShdw blurRad="25400" dist="12700" rotWithShape="0">
                    <a:srgbClr val="FFFFFF">
                      <a:alpha val="45000"/>
                    </a:srgbClr>
                  </a:outerShdw>
                </a:effectLst>
                <a:latin typeface="Georgia"/>
                <a:ea typeface="Georgia"/>
                <a:cs typeface="Georgia"/>
                <a:sym typeface="Georgia"/>
              </a:defRPr>
            </a:lvl1pPr>
          </a:lstStyle>
          <a:p>
            <a:r>
              <a:t>-Johnny Appleseed</a:t>
            </a:r>
          </a:p>
        </p:txBody>
      </p:sp>
      <p:sp>
        <p:nvSpPr>
          <p:cNvPr id="201" name="“Type a quote here.”"/>
          <p:cNvSpPr txBox="1">
            <a:spLocks noGrp="1"/>
          </p:cNvSpPr>
          <p:nvPr>
            <p:ph type="body" sz="quarter" idx="14"/>
          </p:nvPr>
        </p:nvSpPr>
        <p:spPr>
          <a:xfrm>
            <a:off x="884039" y="3044626"/>
            <a:ext cx="7375922" cy="393701"/>
          </a:xfrm>
          <a:prstGeom prst="rect">
            <a:avLst/>
          </a:prstGeom>
        </p:spPr>
        <p:txBody>
          <a:bodyPr lIns="35718" tIns="35718" rIns="35718" bIns="35718">
            <a:spAutoFit/>
          </a:bodyPr>
          <a:lstStyle>
            <a:lvl1pPr marL="0" indent="0" algn="ctr" defTabSz="410765">
              <a:lnSpc>
                <a:spcPct val="155000"/>
              </a:lnSpc>
              <a:spcBef>
                <a:spcPts val="1600"/>
              </a:spcBef>
              <a:buSzTx/>
              <a:buNone/>
              <a:defRPr sz="2200">
                <a:solidFill>
                  <a:srgbClr val="4F5C3F"/>
                </a:solidFill>
                <a:effectLst>
                  <a:outerShdw blurRad="25400" dist="12700" rotWithShape="0">
                    <a:srgbClr val="FFFFFF">
                      <a:alpha val="45000"/>
                    </a:srgbClr>
                  </a:outerShdw>
                </a:effectLst>
                <a:latin typeface="Georgia"/>
                <a:ea typeface="Georgia"/>
                <a:cs typeface="Georgia"/>
                <a:sym typeface="Georgia"/>
              </a:defRPr>
            </a:lvl1pPr>
          </a:lstStyle>
          <a:p>
            <a:r>
              <a:t>“Type a quote here.”</a:t>
            </a:r>
          </a:p>
        </p:txBody>
      </p:sp>
      <p:sp>
        <p:nvSpPr>
          <p:cNvPr id="202" name="Slide Number"/>
          <p:cNvSpPr txBox="1">
            <a:spLocks noGrp="1"/>
          </p:cNvSpPr>
          <p:nvPr>
            <p:ph type="sldNum" sz="quarter" idx="2"/>
          </p:nvPr>
        </p:nvSpPr>
        <p:spPr>
          <a:xfrm>
            <a:off x="4458196" y="6322218"/>
            <a:ext cx="236538"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5" name="Body Level One…"/>
          <p:cNvSpPr txBox="1">
            <a:spLocks noGrp="1"/>
          </p:cNvSpPr>
          <p:nvPr>
            <p:ph type="body" sz="half" idx="1"/>
          </p:nvPr>
        </p:nvSpPr>
        <p:spPr>
          <a:xfrm>
            <a:off x="2133600" y="685801"/>
            <a:ext cx="6096000" cy="365759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Title Text"/>
          <p:cNvSpPr txBox="1">
            <a:spLocks noGrp="1"/>
          </p:cNvSpPr>
          <p:nvPr>
            <p:ph type="title"/>
          </p:nvPr>
        </p:nvSpPr>
        <p:spPr>
          <a:prstGeom prst="rect">
            <a:avLst/>
          </a:prstGeom>
        </p:spPr>
        <p:txBody>
          <a:bodyPr/>
          <a:lstStyle/>
          <a:p>
            <a:r>
              <a:t>Title Text</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9" name="Image"/>
          <p:cNvSpPr>
            <a:spLocks noGrp="1"/>
          </p:cNvSpPr>
          <p:nvPr>
            <p:ph type="pic" sz="half" idx="13"/>
          </p:nvPr>
        </p:nvSpPr>
        <p:spPr>
          <a:xfrm>
            <a:off x="5375671" y="1214436"/>
            <a:ext cx="3286128" cy="4348761"/>
          </a:xfrm>
          <a:prstGeom prst="rect">
            <a:avLst/>
          </a:prstGeom>
        </p:spPr>
        <p:txBody>
          <a:bodyPr lIns="91439" rIns="91439" anchor="t">
            <a:noAutofit/>
          </a:bodyPr>
          <a:lstStyle/>
          <a:p>
            <a:endParaRPr/>
          </a:p>
        </p:txBody>
      </p:sp>
      <p:sp>
        <p:nvSpPr>
          <p:cNvPr id="210" name="Title Text"/>
          <p:cNvSpPr txBox="1">
            <a:spLocks noGrp="1"/>
          </p:cNvSpPr>
          <p:nvPr>
            <p:ph type="title"/>
          </p:nvPr>
        </p:nvSpPr>
        <p:spPr>
          <a:xfrm>
            <a:off x="214310" y="1250155"/>
            <a:ext cx="5152434" cy="2348510"/>
          </a:xfrm>
          <a:prstGeom prst="rect">
            <a:avLst/>
          </a:prstGeom>
          <a:effectLst>
            <a:outerShdw dir="5400000" rotWithShape="0">
              <a:srgbClr val="FFFFFF"/>
            </a:outerShdw>
          </a:effectLst>
        </p:spPr>
        <p:txBody>
          <a:bodyPr lIns="35718" tIns="35718" rIns="35718" bIns="35718"/>
          <a:lstStyle>
            <a:lvl1pPr algn="ctr" defTabSz="410765">
              <a:lnSpc>
                <a:spcPct val="90000"/>
              </a:lnSpc>
              <a:defRPr sz="3800" cap="all" spc="190">
                <a:solidFill>
                  <a:srgbClr val="4F5C3F">
                    <a:alpha val="69000"/>
                  </a:srgbClr>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211" name="Body Level One…"/>
          <p:cNvSpPr txBox="1">
            <a:spLocks noGrp="1"/>
          </p:cNvSpPr>
          <p:nvPr>
            <p:ph type="body" sz="quarter" idx="1"/>
          </p:nvPr>
        </p:nvSpPr>
        <p:spPr>
          <a:xfrm>
            <a:off x="214310" y="3634382"/>
            <a:ext cx="5152434" cy="1928815"/>
          </a:xfrm>
          <a:prstGeom prst="rect">
            <a:avLst/>
          </a:prstGeom>
        </p:spPr>
        <p:txBody>
          <a:bodyPr lIns="35718" tIns="35718" rIns="35718" bIns="35718" anchor="t"/>
          <a:lstStyle>
            <a:lvl1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212" name="Slide Number"/>
          <p:cNvSpPr txBox="1">
            <a:spLocks noGrp="1"/>
          </p:cNvSpPr>
          <p:nvPr>
            <p:ph type="sldNum" sz="quarter" idx="2"/>
          </p:nvPr>
        </p:nvSpPr>
        <p:spPr>
          <a:xfrm>
            <a:off x="4483596" y="6322218"/>
            <a:ext cx="185738" cy="2111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8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4" name="TextBox 7"/>
          <p:cNvSpPr txBox="1"/>
          <p:nvPr/>
        </p:nvSpPr>
        <p:spPr>
          <a:xfrm>
            <a:off x="4267200" y="4074497"/>
            <a:ext cx="457200" cy="1016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600">
                <a:solidFill>
                  <a:srgbClr val="FFFFFF"/>
                </a:solidFill>
                <a:effectLst>
                  <a:outerShdw blurRad="38100" dist="38100" dir="2700000" rotWithShape="0">
                    <a:srgbClr val="000000">
                      <a:alpha val="43137"/>
                    </a:srgbClr>
                  </a:outerShdw>
                </a:effectLst>
              </a:defRPr>
            </a:lvl1pPr>
          </a:lstStyle>
          <a:p>
            <a:r>
              <a:t>{</a:t>
            </a:r>
          </a:p>
        </p:txBody>
      </p:sp>
      <p:sp>
        <p:nvSpPr>
          <p:cNvPr id="35" name="Body Level One…"/>
          <p:cNvSpPr txBox="1">
            <a:spLocks noGrp="1"/>
          </p:cNvSpPr>
          <p:nvPr>
            <p:ph type="body" sz="quarter" idx="1"/>
          </p:nvPr>
        </p:nvSpPr>
        <p:spPr>
          <a:xfrm>
            <a:off x="4572000" y="4267367"/>
            <a:ext cx="3733800" cy="731521"/>
          </a:xfrm>
          <a:prstGeom prst="rect">
            <a:avLst/>
          </a:prstGeom>
        </p:spPr>
        <p:txBody>
          <a:bodyPr/>
          <a:lstStyle>
            <a:lvl1pPr marL="0" indent="0">
              <a:spcBef>
                <a:spcPts val="400"/>
              </a:spcBef>
              <a:buSzTx/>
              <a:buNone/>
              <a:defRPr sz="1800"/>
            </a:lvl1pPr>
            <a:lvl2pPr marL="0" indent="457200">
              <a:spcBef>
                <a:spcPts val="400"/>
              </a:spcBef>
              <a:buSzTx/>
              <a:buNone/>
              <a:defRPr sz="1800"/>
            </a:lvl2pPr>
            <a:lvl3pPr marL="0" indent="914400">
              <a:spcBef>
                <a:spcPts val="400"/>
              </a:spcBef>
              <a:buSzTx/>
              <a:buNone/>
              <a:defRPr sz="1800"/>
            </a:lvl3pPr>
            <a:lvl4pPr marL="0" indent="1371600">
              <a:spcBef>
                <a:spcPts val="400"/>
              </a:spcBef>
              <a:buSzTx/>
              <a:buNone/>
              <a:defRPr sz="1800"/>
            </a:lvl4pPr>
            <a:lvl5pPr marL="0" indent="1828800">
              <a:spcBef>
                <a:spcPts val="400"/>
              </a:spcBef>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36" name="Title Text"/>
          <p:cNvSpPr txBox="1">
            <a:spLocks noGrp="1"/>
          </p:cNvSpPr>
          <p:nvPr>
            <p:ph type="title"/>
          </p:nvPr>
        </p:nvSpPr>
        <p:spPr>
          <a:xfrm>
            <a:off x="2286000" y="1905000"/>
            <a:ext cx="6035041" cy="2350008"/>
          </a:xfrm>
          <a:prstGeom prst="rect">
            <a:avLst/>
          </a:prstGeom>
        </p:spPr>
        <p:txBody>
          <a:bodyPr/>
          <a:lstStyle>
            <a:lvl1pPr>
              <a:defRPr sz="5400"/>
            </a:lvl1pPr>
          </a:lstStyle>
          <a:p>
            <a:r>
              <a:t>Title Text</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sz="quarter" idx="1"/>
          </p:nvPr>
        </p:nvSpPr>
        <p:spPr>
          <a:xfrm>
            <a:off x="1344167" y="658368"/>
            <a:ext cx="3273554" cy="34290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Body Level One…"/>
          <p:cNvSpPr txBox="1">
            <a:spLocks noGrp="1"/>
          </p:cNvSpPr>
          <p:nvPr>
            <p:ph type="body" sz="quarter" idx="1"/>
          </p:nvPr>
        </p:nvSpPr>
        <p:spPr>
          <a:xfrm>
            <a:off x="1341119" y="661976"/>
            <a:ext cx="3273554" cy="639763"/>
          </a:xfrm>
          <a:prstGeom prst="rect">
            <a:avLst/>
          </a:prstGeom>
        </p:spPr>
        <p:txBody>
          <a:bodyPr/>
          <a:lstStyle>
            <a:lvl1pPr marL="0" indent="0">
              <a:buSzTx/>
              <a:buNone/>
              <a:defRPr sz="2200"/>
            </a:lvl1pPr>
            <a:lvl2pPr marL="0" indent="457200">
              <a:buSzTx/>
              <a:buNone/>
              <a:defRPr sz="2200"/>
            </a:lvl2pPr>
            <a:lvl3pPr marL="0" indent="914400">
              <a:buSzTx/>
              <a:buNone/>
              <a:defRPr sz="2200"/>
            </a:lvl3pPr>
            <a:lvl4pPr marL="0" indent="1371600">
              <a:buSzTx/>
              <a:buNone/>
              <a:defRPr sz="2200"/>
            </a:lvl4pPr>
            <a:lvl5pPr marL="0" indent="1828800">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13"/>
          </p:nvPr>
        </p:nvSpPr>
        <p:spPr>
          <a:xfrm>
            <a:off x="5029200" y="661976"/>
            <a:ext cx="3273553" cy="639763"/>
          </a:xfrm>
          <a:prstGeom prst="rect">
            <a:avLst/>
          </a:prstGeom>
        </p:spPr>
        <p:txBody>
          <a:bodyPr/>
          <a:lstStyle/>
          <a:p>
            <a:pPr marL="0" indent="0">
              <a:buSzTx/>
              <a:buNone/>
              <a:defRPr sz="2200"/>
            </a:pPr>
            <a:endParaRPr/>
          </a:p>
        </p:txBody>
      </p:sp>
      <p:sp>
        <p:nvSpPr>
          <p:cNvPr id="55" name="TextBox 12"/>
          <p:cNvSpPr txBox="1"/>
          <p:nvPr/>
        </p:nvSpPr>
        <p:spPr>
          <a:xfrm>
            <a:off x="1056639" y="520191"/>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blurRad="38100" dist="38100" dir="2700000" rotWithShape="0">
                    <a:srgbClr val="000000">
                      <a:alpha val="43137"/>
                    </a:srgbClr>
                  </a:outerShdw>
                </a:effectLst>
              </a:defRPr>
            </a:lvl1pPr>
          </a:lstStyle>
          <a:p>
            <a:r>
              <a:t>{</a:t>
            </a:r>
          </a:p>
        </p:txBody>
      </p:sp>
      <p:sp>
        <p:nvSpPr>
          <p:cNvPr id="56" name="TextBox 17"/>
          <p:cNvSpPr txBox="1"/>
          <p:nvPr/>
        </p:nvSpPr>
        <p:spPr>
          <a:xfrm>
            <a:off x="4780279" y="520191"/>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blurRad="38100" dist="38100" dir="2700000" rotWithShape="0">
                    <a:srgbClr val="000000">
                      <a:alpha val="43137"/>
                    </a:srgbClr>
                  </a:outerShdw>
                </a:effectLst>
              </a:defRPr>
            </a:lvl1pPr>
          </a:lstStyle>
          <a:p>
            <a:r>
              <a:t>{</a:t>
            </a:r>
          </a:p>
        </p:txBody>
      </p:sp>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TextBox 8"/>
          <p:cNvSpPr txBox="1"/>
          <p:nvPr/>
        </p:nvSpPr>
        <p:spPr>
          <a:xfrm>
            <a:off x="5328920" y="1774587"/>
            <a:ext cx="457201" cy="1219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8000">
                <a:solidFill>
                  <a:srgbClr val="FFFFFF"/>
                </a:solidFill>
                <a:effectLst>
                  <a:outerShdw blurRad="38100" dist="38100" dir="2700000" rotWithShape="0">
                    <a:srgbClr val="000000">
                      <a:alpha val="43137"/>
                    </a:srgbClr>
                  </a:outerShdw>
                </a:effectLst>
              </a:defRPr>
            </a:lvl1pPr>
          </a:lstStyle>
          <a:p>
            <a:r>
              <a:t>{</a:t>
            </a:r>
          </a:p>
        </p:txBody>
      </p:sp>
      <p:sp>
        <p:nvSpPr>
          <p:cNvPr id="81" name="Body Level One…"/>
          <p:cNvSpPr txBox="1">
            <a:spLocks noGrp="1"/>
          </p:cNvSpPr>
          <p:nvPr>
            <p:ph type="body" sz="half" idx="1"/>
          </p:nvPr>
        </p:nvSpPr>
        <p:spPr>
          <a:xfrm>
            <a:off x="838200" y="685801"/>
            <a:ext cx="4343400" cy="3429001"/>
          </a:xfrm>
          <a:prstGeom prst="rect">
            <a:avLst/>
          </a:prstGeom>
        </p:spPr>
        <p:txBody>
          <a:bodyPr/>
          <a:lstStyle>
            <a:lvl1pPr>
              <a:defRPr sz="2400"/>
            </a:lvl1pPr>
            <a:lvl2pPr marL="663355" indent="-279307">
              <a:defRPr sz="2400"/>
            </a:lvl2pPr>
            <a:lvl3pPr marL="1057046" indent="-307238">
              <a:defRPr sz="2400"/>
            </a:lvl3pPr>
            <a:lvl4pPr marL="1456944" indent="-341376">
              <a:defRPr sz="2400"/>
            </a:lvl4pPr>
            <a:lvl5pPr marL="1731264" indent="-341376">
              <a:defRPr sz="2400"/>
            </a:lvl5pPr>
          </a:lstStyle>
          <a:p>
            <a:r>
              <a:t>Body Level One</a:t>
            </a:r>
          </a:p>
          <a:p>
            <a:pPr lvl="1"/>
            <a:r>
              <a:t>Body Level Two</a:t>
            </a:r>
          </a:p>
          <a:p>
            <a:pPr lvl="2"/>
            <a:r>
              <a:t>Body Level Three</a:t>
            </a:r>
          </a:p>
          <a:p>
            <a:pPr lvl="3"/>
            <a:r>
              <a:t>Body Level Four</a:t>
            </a:r>
          </a:p>
          <a:p>
            <a:pPr lvl="4"/>
            <a:r>
              <a:t>Body Level Five</a:t>
            </a:r>
          </a:p>
        </p:txBody>
      </p:sp>
      <p:sp>
        <p:nvSpPr>
          <p:cNvPr id="82" name="Text Placeholder 3"/>
          <p:cNvSpPr>
            <a:spLocks noGrp="1"/>
          </p:cNvSpPr>
          <p:nvPr>
            <p:ph type="body" sz="quarter" idx="13"/>
          </p:nvPr>
        </p:nvSpPr>
        <p:spPr>
          <a:xfrm>
            <a:off x="5715000" y="685801"/>
            <a:ext cx="2590800" cy="3429001"/>
          </a:xfrm>
          <a:prstGeom prst="rect">
            <a:avLst/>
          </a:prstGeom>
        </p:spPr>
        <p:txBody>
          <a:bodyPr/>
          <a:lstStyle/>
          <a:p>
            <a:pPr marL="0" indent="0">
              <a:spcBef>
                <a:spcPts val="300"/>
              </a:spcBef>
              <a:buSzTx/>
              <a:buNone/>
              <a:defRPr sz="1600"/>
            </a:pPr>
            <a:endParaRPr/>
          </a:p>
        </p:txBody>
      </p:sp>
      <p:sp>
        <p:nvSpPr>
          <p:cNvPr id="83" name="Title Text"/>
          <p:cNvSpPr txBox="1">
            <a:spLocks noGrp="1"/>
          </p:cNvSpPr>
          <p:nvPr>
            <p:ph type="title"/>
          </p:nvPr>
        </p:nvSpPr>
        <p:spPr>
          <a:prstGeom prst="rect">
            <a:avLst/>
          </a:prstGeom>
        </p:spPr>
        <p:txBody>
          <a:bodyPr/>
          <a:lstStyle/>
          <a:p>
            <a:r>
              <a:t>Title Text</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Picture Placeholder 2"/>
          <p:cNvSpPr>
            <a:spLocks noGrp="1"/>
          </p:cNvSpPr>
          <p:nvPr>
            <p:ph type="pic" sz="half" idx="13"/>
          </p:nvPr>
        </p:nvSpPr>
        <p:spPr>
          <a:xfrm>
            <a:off x="1219200" y="612775"/>
            <a:ext cx="6705600" cy="2546986"/>
          </a:xfrm>
          <a:prstGeom prst="rect">
            <a:avLst/>
          </a:prstGeom>
          <a:effectLst>
            <a:outerShdw blurRad="152400" dist="317500" dir="5400000" rotWithShape="0">
              <a:srgbClr val="000000">
                <a:alpha val="15000"/>
              </a:srgbClr>
            </a:outerShdw>
          </a:effectLst>
        </p:spPr>
        <p:txBody>
          <a:bodyPr lIns="91439" rIns="91439" anchor="t">
            <a:noAutofit/>
          </a:bodyPr>
          <a:lstStyle/>
          <a:p>
            <a:endParaRPr/>
          </a:p>
        </p:txBody>
      </p:sp>
      <p:sp>
        <p:nvSpPr>
          <p:cNvPr id="92" name="Body Level One…"/>
          <p:cNvSpPr txBox="1">
            <a:spLocks noGrp="1"/>
          </p:cNvSpPr>
          <p:nvPr>
            <p:ph type="body" sz="quarter" idx="1"/>
          </p:nvPr>
        </p:nvSpPr>
        <p:spPr>
          <a:xfrm>
            <a:off x="2743200" y="3453046"/>
            <a:ext cx="5029200" cy="720805"/>
          </a:xfrm>
          <a:prstGeom prst="rect">
            <a:avLst/>
          </a:prstGeom>
        </p:spPr>
        <p:txBody>
          <a:bodyPr/>
          <a:lstStyle>
            <a:lvl1pPr marL="0" indent="0">
              <a:spcBef>
                <a:spcPts val="300"/>
              </a:spcBef>
              <a:buSzTx/>
              <a:buNone/>
              <a:defRPr sz="1600"/>
            </a:lvl1pPr>
            <a:lvl2pPr marL="0" indent="457200">
              <a:spcBef>
                <a:spcPts val="300"/>
              </a:spcBef>
              <a:buSzTx/>
              <a:buNone/>
              <a:defRPr sz="1600"/>
            </a:lvl2pPr>
            <a:lvl3pPr marL="0" indent="914400">
              <a:spcBef>
                <a:spcPts val="300"/>
              </a:spcBef>
              <a:buSzTx/>
              <a:buNone/>
              <a:defRPr sz="1600"/>
            </a:lvl3pPr>
            <a:lvl4pPr marL="0" indent="1371600">
              <a:spcBef>
                <a:spcPts val="300"/>
              </a:spcBef>
              <a:buSzTx/>
              <a:buNone/>
              <a:defRPr sz="1600"/>
            </a:lvl4pPr>
            <a:lvl5pPr marL="0" indent="1828800">
              <a:spcBef>
                <a:spcPts val="300"/>
              </a:spcBef>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93" name="TextBox 8"/>
          <p:cNvSpPr txBox="1"/>
          <p:nvPr/>
        </p:nvSpPr>
        <p:spPr>
          <a:xfrm>
            <a:off x="2435351" y="3331464"/>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blurRad="38100" dist="38100" dir="2700000" rotWithShape="0">
                    <a:srgbClr val="000000">
                      <a:alpha val="43137"/>
                    </a:srgbClr>
                  </a:outerShdw>
                </a:effectLst>
              </a:defRPr>
            </a:lvl1pPr>
          </a:lstStyle>
          <a:p>
            <a:r>
              <a:t>{</a:t>
            </a:r>
          </a:p>
        </p:txBody>
      </p:sp>
      <p:sp>
        <p:nvSpPr>
          <p:cNvPr id="94" name="Title Text"/>
          <p:cNvSpPr txBox="1">
            <a:spLocks noGrp="1"/>
          </p:cNvSpPr>
          <p:nvPr>
            <p:ph type="title"/>
          </p:nvPr>
        </p:nvSpPr>
        <p:spPr>
          <a:prstGeom prst="rect">
            <a:avLst/>
          </a:prstGeom>
        </p:spPr>
        <p:txBody>
          <a:bodyPr/>
          <a:lstStyle/>
          <a:p>
            <a:r>
              <a:t>Title Text</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srcRect/>
          <a:stretch>
            <a:fillRect/>
          </a:stretch>
        </a:blipFill>
        <a:effectLst/>
      </p:bgPr>
    </p:bg>
    <p:spTree>
      <p:nvGrpSpPr>
        <p:cNvPr id="1" name=""/>
        <p:cNvGrpSpPr/>
        <p:nvPr/>
      </p:nvGrpSpPr>
      <p:grpSpPr>
        <a:xfrm>
          <a:off x="0" y="0"/>
          <a:ext cx="0" cy="0"/>
          <a:chOff x="0" y="0"/>
          <a:chExt cx="0" cy="0"/>
        </a:xfrm>
      </p:grpSpPr>
      <p:sp>
        <p:nvSpPr>
          <p:cNvPr id="2" name="Rectangle 6"/>
          <p:cNvSpPr/>
          <p:nvPr/>
        </p:nvSpPr>
        <p:spPr>
          <a:xfrm>
            <a:off x="0" y="0"/>
            <a:ext cx="9144000" cy="6858000"/>
          </a:xfrm>
          <a:prstGeom prst="rect">
            <a:avLst/>
          </a:prstGeom>
          <a:gradFill>
            <a:gsLst>
              <a:gs pos="0">
                <a:srgbClr val="504652">
                  <a:alpha val="36000"/>
                </a:srgbClr>
              </a:gs>
              <a:gs pos="100000">
                <a:srgbClr val="242852">
                  <a:alpha val="10000"/>
                </a:srgbClr>
              </a:gs>
            </a:gsLst>
            <a:lin ang="5400000"/>
          </a:gradFill>
          <a:ln w="12700">
            <a:miter lim="400000"/>
          </a:ln>
        </p:spPr>
        <p:txBody>
          <a:bodyPr lIns="45719" rIns="45719" anchor="ctr"/>
          <a:lstStyle/>
          <a:p>
            <a:pPr algn="ctr">
              <a:defRPr>
                <a:solidFill>
                  <a:srgbClr val="FFFFFF"/>
                </a:solidFill>
              </a:defRPr>
            </a:pPr>
            <a:endParaRPr/>
          </a:p>
        </p:txBody>
      </p:sp>
      <p:sp>
        <p:nvSpPr>
          <p:cNvPr id="3" name="Oval 7"/>
          <p:cNvSpPr/>
          <p:nvPr/>
        </p:nvSpPr>
        <p:spPr>
          <a:xfrm rot="19724275">
            <a:off x="1373221" y="1038439"/>
            <a:ext cx="7240621" cy="5706989"/>
          </a:xfrm>
          <a:prstGeom prst="ellipse">
            <a:avLst/>
          </a:prstGeom>
          <a:gradFill>
            <a:gsLst>
              <a:gs pos="0">
                <a:srgbClr val="C4BCC6">
                  <a:alpha val="7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4" name="Oval 8"/>
          <p:cNvSpPr/>
          <p:nvPr/>
        </p:nvSpPr>
        <p:spPr>
          <a:xfrm rot="17656910">
            <a:off x="-274211" y="1165874"/>
            <a:ext cx="5538473" cy="4480461"/>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5" name="Oval 9"/>
          <p:cNvSpPr/>
          <p:nvPr/>
        </p:nvSpPr>
        <p:spPr>
          <a:xfrm rot="19724275">
            <a:off x="3277954" y="116853"/>
            <a:ext cx="6479364" cy="4754760"/>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6" name="Title Text"/>
          <p:cNvSpPr txBox="1">
            <a:spLocks noGrp="1"/>
          </p:cNvSpPr>
          <p:nvPr>
            <p:ph type="title"/>
          </p:nvPr>
        </p:nvSpPr>
        <p:spPr>
          <a:xfrm>
            <a:off x="777240" y="4876800"/>
            <a:ext cx="7543801" cy="9144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p>
            <a:r>
              <a:t>Title Text</a:t>
            </a:r>
          </a:p>
        </p:txBody>
      </p:sp>
      <p:sp>
        <p:nvSpPr>
          <p:cNvPr id="7"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22960" y="5887211"/>
            <a:ext cx="234189" cy="259589"/>
          </a:xfrm>
          <a:prstGeom prst="rect">
            <a:avLst/>
          </a:prstGeom>
          <a:ln w="12700">
            <a:miter lim="400000"/>
          </a:ln>
        </p:spPr>
        <p:txBody>
          <a:bodyPr wrap="none" lIns="9144" tIns="9144" rIns="9144" bIns="9144" anchor="b">
            <a:spAutoFit/>
          </a:bodyPr>
          <a:lstStyle>
            <a:lvl1pPr>
              <a:defRPr sz="1600">
                <a:solidFill>
                  <a:srgbClr val="FFFFFF">
                    <a:alpha val="60000"/>
                  </a:srgb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1pPr>
      <a:lvl2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2pPr>
      <a:lvl3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3pPr>
      <a:lvl4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4pPr>
      <a:lvl5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5pPr>
      <a:lvl6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6pPr>
      <a:lvl7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7pPr>
      <a:lvl8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8pPr>
      <a:lvl9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9pPr>
    </p:titleStyle>
    <p:bodyStyle>
      <a:lvl1pPr marL="274320" marR="0" indent="-256031"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1pPr>
      <a:lvl2pPr marL="667030" marR="0" indent="-282982"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2pPr>
      <a:lvl3pPr marL="1066082" marR="0" indent="-316274"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3pPr>
      <a:lvl4pPr marL="1451610" marR="0" indent="-336042"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4pPr>
      <a:lvl5pPr marL="1748332" marR="0" indent="-358444"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5pPr>
      <a:lvl6pPr marL="2093976"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6pPr>
      <a:lvl7pPr marL="2368295"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7pPr>
      <a:lvl8pPr marL="2642616"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8pPr>
      <a:lvl9pPr marL="2962655"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9pPr>
    </p:bodyStyle>
    <p:otherStyle>
      <a:lvl1pPr marL="0" marR="0" indent="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1pPr>
      <a:lvl2pPr marL="0" marR="0" indent="4572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2pPr>
      <a:lvl3pPr marL="0" marR="0" indent="9144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3pPr>
      <a:lvl4pPr marL="0" marR="0" indent="13716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4pPr>
      <a:lvl5pPr marL="0" marR="0" indent="18288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5pPr>
      <a:lvl6pPr marL="0" marR="0" indent="22860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6pPr>
      <a:lvl7pPr marL="0" marR="0" indent="27432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7pPr>
      <a:lvl8pPr marL="0" marR="0" indent="32004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8pPr>
      <a:lvl9pPr marL="0" marR="0" indent="36576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2.jpeg"/><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 Id="rId3"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2.jpeg"/><Relationship Id="rId3"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2.jpeg"/><Relationship Id="rId3"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2.jpeg"/><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25-Years.jpg" descr="25-Years.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709770" y="1159045"/>
            <a:ext cx="7724343" cy="4539824"/>
          </a:xfrm>
          <a:prstGeom prst="rect">
            <a:avLst/>
          </a:prstGeom>
          <a:ln w="25400">
            <a:solidFill>
              <a:srgbClr val="F3F7F5"/>
            </a:solidFill>
            <a:miter lim="400000"/>
          </a:ln>
          <a:effectLst>
            <a:outerShdw blurRad="38100" dist="12700" dir="3600000" rotWithShape="0">
              <a:srgbClr val="000000">
                <a:alpha val="70000"/>
              </a:srgbClr>
            </a:outerShdw>
          </a:effectLst>
        </p:spPr>
      </p:pic>
      <p:sp>
        <p:nvSpPr>
          <p:cNvPr id="222" name="Filipino American Christian Church"/>
          <p:cNvSpPr txBox="1"/>
          <p:nvPr/>
        </p:nvSpPr>
        <p:spPr>
          <a:xfrm>
            <a:off x="1087908" y="5050634"/>
            <a:ext cx="6967818" cy="5413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321468">
              <a:defRPr sz="2600">
                <a:solidFill>
                  <a:srgbClr val="FFFFFF"/>
                </a:solidFill>
                <a:latin typeface="Cinzel Decorative"/>
                <a:ea typeface="Cinzel Decorative"/>
                <a:cs typeface="Cinzel Decorative"/>
                <a:sym typeface="Cinzel Decorative"/>
              </a:defRPr>
            </a:lvl1pPr>
          </a:lstStyle>
          <a:p>
            <a:r>
              <a:t>Filipino American Christian Church</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acts 2:46"/>
          <p:cNvSpPr txBox="1">
            <a:spLocks noGrp="1"/>
          </p:cNvSpPr>
          <p:nvPr>
            <p:ph type="title"/>
          </p:nvPr>
        </p:nvSpPr>
        <p:spPr>
          <a:prstGeom prst="rect">
            <a:avLst/>
          </a:prstGeom>
        </p:spPr>
        <p:txBody>
          <a:bodyPr/>
          <a:lstStyle/>
          <a:p>
            <a:r>
              <a:t>acts 2:46</a:t>
            </a:r>
          </a:p>
        </p:txBody>
      </p:sp>
      <p:sp>
        <p:nvSpPr>
          <p:cNvPr id="251" name="“… and day by day, [they were] attending…"/>
          <p:cNvSpPr txBox="1">
            <a:spLocks noGrp="1"/>
          </p:cNvSpPr>
          <p:nvPr>
            <p:ph type="body" idx="1"/>
          </p:nvPr>
        </p:nvSpPr>
        <p:spPr>
          <a:xfrm>
            <a:off x="290165" y="1599604"/>
            <a:ext cx="8563670" cy="5032227"/>
          </a:xfrm>
          <a:prstGeom prst="rect">
            <a:avLst/>
          </a:prstGeom>
        </p:spPr>
        <p:txBody>
          <a:bodyPr/>
          <a:lstStyle/>
          <a:p>
            <a:pPr marL="0" indent="0" algn="ctr">
              <a:spcBef>
                <a:spcPts val="0"/>
              </a:spcBef>
              <a:buSzTx/>
              <a:buNone/>
              <a:defRPr sz="2800"/>
            </a:pPr>
            <a:r>
              <a:t>“… and day by day, [they were] attending</a:t>
            </a:r>
          </a:p>
          <a:p>
            <a:pPr marL="0" indent="0" algn="ctr">
              <a:spcBef>
                <a:spcPts val="0"/>
              </a:spcBef>
              <a:buSzTx/>
              <a:buNone/>
              <a:defRPr sz="2800"/>
            </a:pPr>
            <a:r>
              <a:t>the temple together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54" name="IMG_5639.JPG" descr="IMG_563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57" name="IMG_6018.JPG" descr="IMG_601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60" name="temple4.jpg" descr="temple4.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688379"/>
            <a:ext cx="9144000" cy="548105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Acts-Banner.jpg" descr="Acts-Banner.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664409" y="-87908"/>
            <a:ext cx="11090949" cy="7033732"/>
          </a:xfrm>
          <a:prstGeom prst="rect">
            <a:avLst/>
          </a:prstGeom>
          <a:ln w="12700">
            <a:miter lim="400000"/>
          </a:ln>
        </p:spPr>
      </p:pic>
      <p:sp>
        <p:nvSpPr>
          <p:cNvPr id="265" name="What should we do?…"/>
          <p:cNvSpPr txBox="1">
            <a:spLocks noGrp="1"/>
          </p:cNvSpPr>
          <p:nvPr>
            <p:ph type="body" sz="half" idx="1"/>
          </p:nvPr>
        </p:nvSpPr>
        <p:spPr>
          <a:xfrm>
            <a:off x="591689" y="683186"/>
            <a:ext cx="3712916" cy="5491628"/>
          </a:xfrm>
          <a:prstGeom prst="rect">
            <a:avLst/>
          </a:prstGeom>
        </p:spPr>
        <p:txBody>
          <a:bodyPr/>
          <a:lstStyle/>
          <a:p>
            <a:pPr algn="l">
              <a:defRPr sz="2800" b="1" u="sng"/>
            </a:pPr>
            <a:r>
              <a:t>Four Priorities /</a:t>
            </a:r>
          </a:p>
          <a:p>
            <a:pPr algn="l">
              <a:defRPr sz="2800" b="1" u="sng"/>
            </a:pPr>
            <a:r>
              <a:t>Distinguishing Characteristics:</a:t>
            </a:r>
          </a:p>
          <a:p>
            <a:pPr marL="206255" indent="-206255" algn="l">
              <a:buSzPct val="100000"/>
              <a:buChar char="•"/>
              <a:defRPr sz="2800" b="1" u="sng"/>
            </a:pPr>
            <a:endParaRPr/>
          </a:p>
          <a:p>
            <a:pPr marL="206255" indent="-206255" algn="l">
              <a:buSzPct val="100000"/>
              <a:buChar char="•"/>
              <a:defRPr sz="2800" b="1"/>
            </a:pPr>
            <a:r>
              <a:rPr b="0"/>
              <a:t>The Apostle’s Teaching</a:t>
            </a:r>
          </a:p>
          <a:p>
            <a:pPr marL="206255" indent="-206255" algn="l">
              <a:buSzPct val="100000"/>
              <a:buChar char="•"/>
              <a:defRPr sz="2800" b="1"/>
            </a:pPr>
            <a:r>
              <a:rPr b="0"/>
              <a:t>Fellowship</a:t>
            </a:r>
          </a:p>
        </p:txBody>
      </p:sp>
      <p:pic>
        <p:nvPicPr>
          <p:cNvPr id="266" name="Acts-Banner.jpg" descr="Acts-Banner.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659907" y="1240234"/>
            <a:ext cx="6906023" cy="43774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acts 2:42"/>
          <p:cNvSpPr txBox="1">
            <a:spLocks noGrp="1"/>
          </p:cNvSpPr>
          <p:nvPr>
            <p:ph type="title"/>
          </p:nvPr>
        </p:nvSpPr>
        <p:spPr>
          <a:prstGeom prst="rect">
            <a:avLst/>
          </a:prstGeom>
        </p:spPr>
        <p:txBody>
          <a:bodyPr/>
          <a:lstStyle/>
          <a:p>
            <a:r>
              <a:t>acts 2:42</a:t>
            </a:r>
          </a:p>
        </p:txBody>
      </p:sp>
      <p:sp>
        <p:nvSpPr>
          <p:cNvPr id="269" name="And they devoted themselves to the…"/>
          <p:cNvSpPr txBox="1">
            <a:spLocks noGrp="1"/>
          </p:cNvSpPr>
          <p:nvPr>
            <p:ph type="body" idx="1"/>
          </p:nvPr>
        </p:nvSpPr>
        <p:spPr>
          <a:xfrm>
            <a:off x="290165" y="1599604"/>
            <a:ext cx="8563670" cy="5032227"/>
          </a:xfrm>
          <a:prstGeom prst="rect">
            <a:avLst/>
          </a:prstGeom>
        </p:spPr>
        <p:txBody>
          <a:bodyPr/>
          <a:lstStyle/>
          <a:p>
            <a:pPr marL="0" indent="0" algn="ctr">
              <a:spcBef>
                <a:spcPts val="0"/>
              </a:spcBef>
              <a:buSzTx/>
              <a:buNone/>
              <a:defRPr sz="2800"/>
            </a:pPr>
            <a:r>
              <a:t>And they devoted themselves to the</a:t>
            </a:r>
          </a:p>
          <a:p>
            <a:pPr marL="0" indent="0" algn="ctr">
              <a:spcBef>
                <a:spcPts val="0"/>
              </a:spcBef>
              <a:buSzTx/>
              <a:buNone/>
              <a:defRPr sz="2800"/>
            </a:pPr>
            <a:r>
              <a:t>apostles' teaching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acts 2:44-45"/>
          <p:cNvSpPr txBox="1">
            <a:spLocks noGrp="1"/>
          </p:cNvSpPr>
          <p:nvPr>
            <p:ph type="title"/>
          </p:nvPr>
        </p:nvSpPr>
        <p:spPr>
          <a:prstGeom prst="rect">
            <a:avLst/>
          </a:prstGeom>
        </p:spPr>
        <p:txBody>
          <a:bodyPr/>
          <a:lstStyle/>
          <a:p>
            <a:r>
              <a:t>acts 2:44-45</a:t>
            </a:r>
          </a:p>
        </p:txBody>
      </p:sp>
      <p:sp>
        <p:nvSpPr>
          <p:cNvPr id="272" name="And all who believed were together and had all things in common. And they were selling their possessions and belongings and distributing the proceeds to all, as any had need."/>
          <p:cNvSpPr txBox="1">
            <a:spLocks noGrp="1"/>
          </p:cNvSpPr>
          <p:nvPr>
            <p:ph type="body" idx="1"/>
          </p:nvPr>
        </p:nvSpPr>
        <p:spPr>
          <a:xfrm>
            <a:off x="290165" y="1599604"/>
            <a:ext cx="8563670" cy="5032227"/>
          </a:xfrm>
          <a:prstGeom prst="rect">
            <a:avLst/>
          </a:prstGeom>
        </p:spPr>
        <p:txBody>
          <a:bodyPr/>
          <a:lstStyle>
            <a:lvl1pPr marL="0" indent="0" algn="ctr">
              <a:spcBef>
                <a:spcPts val="0"/>
              </a:spcBef>
              <a:buSzTx/>
              <a:buNone/>
              <a:defRPr sz="2800"/>
            </a:lvl1pPr>
          </a:lstStyle>
          <a:p>
            <a:r>
              <a:t>And all who believed were together and had all things in common. And they were selling their possessions and belongings and distributing the proceeds to all, as any had need.</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John 13:34-35"/>
          <p:cNvSpPr txBox="1">
            <a:spLocks noGrp="1"/>
          </p:cNvSpPr>
          <p:nvPr>
            <p:ph type="title"/>
          </p:nvPr>
        </p:nvSpPr>
        <p:spPr>
          <a:prstGeom prst="rect">
            <a:avLst/>
          </a:prstGeom>
        </p:spPr>
        <p:txBody>
          <a:bodyPr/>
          <a:lstStyle/>
          <a:p>
            <a:r>
              <a:t>John 13:34-35</a:t>
            </a:r>
          </a:p>
        </p:txBody>
      </p:sp>
      <p:sp>
        <p:nvSpPr>
          <p:cNvPr id="277" name="“A new commandment I give to you, that you love one another: just as I have loved you, you also are to love one another. By this all people will know that you are my disciples, if you have love for one another.”"/>
          <p:cNvSpPr txBox="1">
            <a:spLocks noGrp="1"/>
          </p:cNvSpPr>
          <p:nvPr>
            <p:ph type="body" idx="1"/>
          </p:nvPr>
        </p:nvSpPr>
        <p:spPr>
          <a:xfrm>
            <a:off x="290165" y="1599604"/>
            <a:ext cx="8563670" cy="5032227"/>
          </a:xfrm>
          <a:prstGeom prst="rect">
            <a:avLst/>
          </a:prstGeom>
        </p:spPr>
        <p:txBody>
          <a:bodyPr/>
          <a:lstStyle>
            <a:lvl1pPr marL="0" indent="0" algn="ctr">
              <a:spcBef>
                <a:spcPts val="0"/>
              </a:spcBef>
              <a:buSzTx/>
              <a:buNone/>
              <a:defRPr sz="2800"/>
            </a:lvl1pPr>
          </a:lstStyle>
          <a:p>
            <a:r>
              <a:t>“A new commandment I give to you, that you love one another: just as I have loved you, you also are to love one another. By this all people will know that you are my disciples, if you have love for one another.”</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28" name="10409104_10152981356815409_2462433421243772443_n.jpg" descr="10409104_10152981356815409_2462433421243772443_n.jpg"/>
          <p:cNvPicPr>
            <a:picLocks noChangeAspect="1"/>
          </p:cNvPicPr>
          <p:nvPr/>
        </p:nvPicPr>
        <p:blipFill>
          <a:blip r:embed="rId3">
            <a:extLst/>
          </a:blip>
          <a:stretch>
            <a:fillRect/>
          </a:stretch>
        </p:blipFill>
        <p:spPr>
          <a:xfrm>
            <a:off x="2000250" y="0"/>
            <a:ext cx="51435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Acts 2"/>
          <p:cNvSpPr txBox="1">
            <a:spLocks noGrp="1"/>
          </p:cNvSpPr>
          <p:nvPr>
            <p:ph type="title"/>
          </p:nvPr>
        </p:nvSpPr>
        <p:spPr>
          <a:prstGeom prst="rect">
            <a:avLst/>
          </a:prstGeom>
        </p:spPr>
        <p:txBody>
          <a:bodyPr/>
          <a:lstStyle/>
          <a:p>
            <a:r>
              <a:t>Acts 2</a:t>
            </a:r>
          </a:p>
        </p:txBody>
      </p:sp>
      <p:sp>
        <p:nvSpPr>
          <p:cNvPr id="282" name="verse 44…"/>
          <p:cNvSpPr txBox="1">
            <a:spLocks noGrp="1"/>
          </p:cNvSpPr>
          <p:nvPr>
            <p:ph type="body" idx="1"/>
          </p:nvPr>
        </p:nvSpPr>
        <p:spPr>
          <a:xfrm>
            <a:off x="290165" y="1599604"/>
            <a:ext cx="8563670" cy="5032227"/>
          </a:xfrm>
          <a:prstGeom prst="rect">
            <a:avLst/>
          </a:prstGeom>
        </p:spPr>
        <p:txBody>
          <a:bodyPr/>
          <a:lstStyle/>
          <a:p>
            <a:pPr marL="0" indent="0" algn="ctr">
              <a:spcBef>
                <a:spcPts val="0"/>
              </a:spcBef>
              <a:buSzTx/>
              <a:buNone/>
              <a:defRPr sz="2800" b="1"/>
            </a:pPr>
            <a:r>
              <a:t>verse 44</a:t>
            </a:r>
          </a:p>
          <a:p>
            <a:pPr marL="0" indent="0" algn="ctr">
              <a:spcBef>
                <a:spcPts val="0"/>
              </a:spcBef>
              <a:buSzTx/>
              <a:buNone/>
              <a:defRPr sz="2800"/>
            </a:pPr>
            <a:r>
              <a:t>… they had all things in common …</a:t>
            </a:r>
          </a:p>
          <a:p>
            <a:pPr marL="0" indent="0" algn="ctr">
              <a:spcBef>
                <a:spcPts val="0"/>
              </a:spcBef>
              <a:buSzTx/>
              <a:buNone/>
              <a:defRPr sz="2800"/>
            </a:pPr>
            <a:endParaRPr/>
          </a:p>
          <a:p>
            <a:pPr marL="0" indent="0" algn="ctr">
              <a:spcBef>
                <a:spcPts val="0"/>
              </a:spcBef>
              <a:buSzTx/>
              <a:buNone/>
              <a:defRPr sz="2800"/>
            </a:pPr>
            <a:r>
              <a:rPr b="1"/>
              <a:t>verse 45</a:t>
            </a:r>
          </a:p>
          <a:p>
            <a:pPr marL="0" indent="0" algn="ctr">
              <a:spcBef>
                <a:spcPts val="0"/>
              </a:spcBef>
              <a:buSzTx/>
              <a:buNone/>
              <a:defRPr sz="2800"/>
            </a:pPr>
            <a:r>
              <a:t>… and they were selling their possession, distributing the proceeds to any who had need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Acts 4:32"/>
          <p:cNvSpPr txBox="1">
            <a:spLocks noGrp="1"/>
          </p:cNvSpPr>
          <p:nvPr>
            <p:ph type="title"/>
          </p:nvPr>
        </p:nvSpPr>
        <p:spPr>
          <a:prstGeom prst="rect">
            <a:avLst/>
          </a:prstGeom>
        </p:spPr>
        <p:txBody>
          <a:bodyPr/>
          <a:lstStyle/>
          <a:p>
            <a:r>
              <a:t>Acts 4:32</a:t>
            </a:r>
          </a:p>
        </p:txBody>
      </p:sp>
      <p:sp>
        <p:nvSpPr>
          <p:cNvPr id="285" name="Now the full number of those who believed were of one heart and soul, and no one said that any of the things that belonged to him was his own, but they had everything in common."/>
          <p:cNvSpPr txBox="1">
            <a:spLocks noGrp="1"/>
          </p:cNvSpPr>
          <p:nvPr>
            <p:ph type="body" idx="1"/>
          </p:nvPr>
        </p:nvSpPr>
        <p:spPr>
          <a:xfrm>
            <a:off x="290165" y="1599604"/>
            <a:ext cx="8563670" cy="5032227"/>
          </a:xfrm>
          <a:prstGeom prst="rect">
            <a:avLst/>
          </a:prstGeom>
        </p:spPr>
        <p:txBody>
          <a:bodyPr/>
          <a:lstStyle>
            <a:lvl1pPr marL="0" indent="0" algn="ctr">
              <a:spcBef>
                <a:spcPts val="0"/>
              </a:spcBef>
              <a:buSzTx/>
              <a:buNone/>
              <a:defRPr sz="2800"/>
            </a:lvl1pPr>
          </a:lstStyle>
          <a:p>
            <a:r>
              <a:t>Now the full number of those who believed were of one heart and soul, and no one said that any of the things that belonged to him was his own, but they had everything in common.</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What should we do?…"/>
          <p:cNvSpPr txBox="1">
            <a:spLocks noGrp="1"/>
          </p:cNvSpPr>
          <p:nvPr>
            <p:ph type="body" sz="half" idx="1"/>
          </p:nvPr>
        </p:nvSpPr>
        <p:spPr>
          <a:xfrm>
            <a:off x="677415" y="2340734"/>
            <a:ext cx="7789170" cy="2176532"/>
          </a:xfrm>
          <a:prstGeom prst="rect">
            <a:avLst/>
          </a:prstGeom>
        </p:spPr>
        <p:txBody>
          <a:bodyPr/>
          <a:lstStyle/>
          <a:p>
            <a:pPr algn="l" defTabSz="406657">
              <a:defRPr sz="2772" i="0">
                <a:effectLst>
                  <a:outerShdw blurRad="25146" dist="12573" rotWithShape="0">
                    <a:srgbClr val="FFFFFF">
                      <a:alpha val="45000"/>
                    </a:srgbClr>
                  </a:outerShdw>
                </a:effectLst>
              </a:defRPr>
            </a:pPr>
            <a:r>
              <a:t>// It means moving </a:t>
            </a:r>
            <a:r>
              <a:rPr b="1"/>
              <a:t>away </a:t>
            </a:r>
            <a:r>
              <a:t>from this </a:t>
            </a:r>
            <a:r>
              <a:rPr i="1"/>
              <a:t>individualistic focus</a:t>
            </a:r>
            <a:r>
              <a:t> which is so prevalent today</a:t>
            </a:r>
          </a:p>
          <a:p>
            <a:pPr algn="l" defTabSz="406657">
              <a:defRPr sz="2772" i="0">
                <a:effectLst>
                  <a:outerShdw blurRad="25146" dist="12573" rotWithShape="0">
                    <a:srgbClr val="FFFFFF">
                      <a:alpha val="45000"/>
                    </a:srgbClr>
                  </a:outerShdw>
                </a:effectLst>
              </a:defRPr>
            </a:pPr>
            <a:r>
              <a:t>// </a:t>
            </a:r>
            <a:r>
              <a:rPr b="1"/>
              <a:t>to </a:t>
            </a:r>
            <a:r>
              <a:t>one</a:t>
            </a:r>
            <a:r>
              <a:rPr b="1"/>
              <a:t> </a:t>
            </a:r>
            <a:r>
              <a:t>that is more</a:t>
            </a:r>
            <a:r>
              <a:rPr i="1"/>
              <a:t> focused</a:t>
            </a:r>
            <a:r>
              <a:t> on the </a:t>
            </a:r>
            <a:r>
              <a:rPr i="1"/>
              <a:t>mission</a:t>
            </a:r>
            <a:r>
              <a:t>, and </a:t>
            </a:r>
            <a:r>
              <a:rPr i="1"/>
              <a:t>community</a:t>
            </a:r>
            <a:r>
              <a:t>, and </a:t>
            </a:r>
            <a:r>
              <a:rPr i="1"/>
              <a:t>family</a:t>
            </a:r>
            <a:r>
              <a:t> of God.</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Acts-Banner.jpg" descr="Acts-Banner.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664409" y="-87908"/>
            <a:ext cx="11090949" cy="7033732"/>
          </a:xfrm>
          <a:prstGeom prst="rect">
            <a:avLst/>
          </a:prstGeom>
          <a:ln w="12700">
            <a:miter lim="400000"/>
          </a:ln>
        </p:spPr>
      </p:pic>
      <p:sp>
        <p:nvSpPr>
          <p:cNvPr id="294" name="What should we do?…"/>
          <p:cNvSpPr txBox="1">
            <a:spLocks noGrp="1"/>
          </p:cNvSpPr>
          <p:nvPr>
            <p:ph type="body" sz="half" idx="1"/>
          </p:nvPr>
        </p:nvSpPr>
        <p:spPr>
          <a:xfrm>
            <a:off x="591689" y="683186"/>
            <a:ext cx="3712916" cy="5491628"/>
          </a:xfrm>
          <a:prstGeom prst="rect">
            <a:avLst/>
          </a:prstGeom>
        </p:spPr>
        <p:txBody>
          <a:bodyPr/>
          <a:lstStyle/>
          <a:p>
            <a:pPr algn="l">
              <a:defRPr sz="2800" b="1" u="sng"/>
            </a:pPr>
            <a:r>
              <a:t>Four Priorities /</a:t>
            </a:r>
          </a:p>
          <a:p>
            <a:pPr algn="l">
              <a:defRPr sz="2800" b="1" u="sng"/>
            </a:pPr>
            <a:r>
              <a:t>Distinguishing Characteristics:</a:t>
            </a:r>
          </a:p>
          <a:p>
            <a:pPr marL="206255" indent="-206255" algn="l">
              <a:buSzPct val="100000"/>
              <a:buChar char="•"/>
              <a:defRPr sz="2800" b="1" u="sng"/>
            </a:pPr>
            <a:endParaRPr/>
          </a:p>
          <a:p>
            <a:pPr marL="206255" indent="-206255" algn="l">
              <a:buSzPct val="100000"/>
              <a:buChar char="•"/>
              <a:defRPr sz="2800" b="1"/>
            </a:pPr>
            <a:r>
              <a:rPr b="0"/>
              <a:t>The Apostle’s Teaching</a:t>
            </a:r>
          </a:p>
          <a:p>
            <a:pPr marL="206255" indent="-206255" algn="l">
              <a:buSzPct val="100000"/>
              <a:buChar char="•"/>
              <a:defRPr sz="2800" b="1"/>
            </a:pPr>
            <a:r>
              <a:rPr b="0"/>
              <a:t>Fellowship</a:t>
            </a:r>
          </a:p>
          <a:p>
            <a:pPr marL="206255" indent="-206255" algn="l">
              <a:buSzPct val="100000"/>
              <a:buChar char="•"/>
              <a:defRPr sz="2800" b="1"/>
            </a:pPr>
            <a:r>
              <a:rPr b="0"/>
              <a:t>The Breaking of Bread</a:t>
            </a:r>
          </a:p>
        </p:txBody>
      </p:sp>
      <p:pic>
        <p:nvPicPr>
          <p:cNvPr id="295" name="Acts-Banner.jpg" descr="Acts-Banner.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659907" y="1240234"/>
            <a:ext cx="6906023" cy="43774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Acts 2:42"/>
          <p:cNvSpPr txBox="1">
            <a:spLocks noGrp="1"/>
          </p:cNvSpPr>
          <p:nvPr>
            <p:ph type="title"/>
          </p:nvPr>
        </p:nvSpPr>
        <p:spPr>
          <a:prstGeom prst="rect">
            <a:avLst/>
          </a:prstGeom>
        </p:spPr>
        <p:txBody>
          <a:bodyPr/>
          <a:lstStyle/>
          <a:p>
            <a:r>
              <a:t>Acts 2:42</a:t>
            </a:r>
          </a:p>
        </p:txBody>
      </p:sp>
      <p:sp>
        <p:nvSpPr>
          <p:cNvPr id="298" name="And they devoted themselves to the apostles' teaching and the fellowship, to the breaking of bread …"/>
          <p:cNvSpPr txBox="1">
            <a:spLocks noGrp="1"/>
          </p:cNvSpPr>
          <p:nvPr>
            <p:ph type="body" idx="1"/>
          </p:nvPr>
        </p:nvSpPr>
        <p:spPr>
          <a:xfrm>
            <a:off x="290165" y="1599604"/>
            <a:ext cx="8563670" cy="5032227"/>
          </a:xfrm>
          <a:prstGeom prst="rect">
            <a:avLst/>
          </a:prstGeom>
        </p:spPr>
        <p:txBody>
          <a:bodyPr/>
          <a:lstStyle>
            <a:lvl1pPr marL="0" indent="0" algn="ctr">
              <a:spcBef>
                <a:spcPts val="0"/>
              </a:spcBef>
              <a:buSzTx/>
              <a:buNone/>
              <a:defRPr sz="2800"/>
            </a:lvl1pPr>
          </a:lstStyle>
          <a:p>
            <a:r>
              <a:t>And they devoted themselves to the apostles' teaching and the fellowship, to the breaking of bread …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Acts 2:46-47"/>
          <p:cNvSpPr txBox="1">
            <a:spLocks noGrp="1"/>
          </p:cNvSpPr>
          <p:nvPr>
            <p:ph type="title"/>
          </p:nvPr>
        </p:nvSpPr>
        <p:spPr>
          <a:prstGeom prst="rect">
            <a:avLst/>
          </a:prstGeom>
        </p:spPr>
        <p:txBody>
          <a:bodyPr/>
          <a:lstStyle/>
          <a:p>
            <a:r>
              <a:t>Acts 2:46-47</a:t>
            </a:r>
          </a:p>
        </p:txBody>
      </p:sp>
      <p:sp>
        <p:nvSpPr>
          <p:cNvPr id="301" name="And day by day, attending the temple together and breaking bread in their homes, they received their food with glad and generous hearts, praising God and having favor with all the people."/>
          <p:cNvSpPr txBox="1">
            <a:spLocks noGrp="1"/>
          </p:cNvSpPr>
          <p:nvPr>
            <p:ph type="body" idx="1"/>
          </p:nvPr>
        </p:nvSpPr>
        <p:spPr>
          <a:xfrm>
            <a:off x="290165" y="1599604"/>
            <a:ext cx="8563670" cy="5032227"/>
          </a:xfrm>
          <a:prstGeom prst="rect">
            <a:avLst/>
          </a:prstGeom>
        </p:spPr>
        <p:txBody>
          <a:bodyPr/>
          <a:lstStyle>
            <a:lvl1pPr marL="0" indent="0" algn="ctr">
              <a:spcBef>
                <a:spcPts val="0"/>
              </a:spcBef>
              <a:buSzTx/>
              <a:buNone/>
              <a:defRPr sz="2800"/>
            </a:lvl1pPr>
          </a:lstStyle>
          <a:p>
            <a:r>
              <a:t>And day by day, attending the temple together and breaking bread in their homes, they received their food with glad and generous hearts, praising God and having favor with all the people.</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What should we do?…"/>
          <p:cNvSpPr txBox="1">
            <a:spLocks noGrp="1"/>
          </p:cNvSpPr>
          <p:nvPr>
            <p:ph type="body" sz="half" idx="1"/>
          </p:nvPr>
        </p:nvSpPr>
        <p:spPr>
          <a:xfrm>
            <a:off x="473025" y="1983323"/>
            <a:ext cx="8197950" cy="2891354"/>
          </a:xfrm>
          <a:prstGeom prst="rect">
            <a:avLst/>
          </a:prstGeom>
        </p:spPr>
        <p:txBody>
          <a:bodyPr/>
          <a:lstStyle/>
          <a:p>
            <a:pPr algn="l" defTabSz="394334">
              <a:defRPr sz="2688" i="0">
                <a:effectLst>
                  <a:outerShdw blurRad="24384" dist="12192" rotWithShape="0">
                    <a:srgbClr val="FFFFFF">
                      <a:alpha val="45000"/>
                    </a:srgbClr>
                  </a:outerShdw>
                </a:effectLst>
              </a:defRPr>
            </a:pPr>
            <a:r>
              <a:t>// The Gospel creates a community </a:t>
            </a:r>
            <a:r>
              <a:rPr b="1"/>
              <a:t>that loves to celebrate </a:t>
            </a:r>
            <a:r>
              <a:t>the generosity of the Lord Jesus …</a:t>
            </a:r>
          </a:p>
          <a:p>
            <a:pPr algn="l" defTabSz="394334">
              <a:defRPr sz="2688" i="0">
                <a:effectLst>
                  <a:outerShdw blurRad="24384" dist="12192" rotWithShape="0">
                    <a:srgbClr val="FFFFFF">
                      <a:alpha val="45000"/>
                    </a:srgbClr>
                  </a:outerShdw>
                </a:effectLst>
              </a:defRPr>
            </a:pPr>
            <a:r>
              <a:t>and is eager to extend that generosity to one another</a:t>
            </a:r>
          </a:p>
          <a:p>
            <a:pPr algn="l" defTabSz="394334">
              <a:defRPr sz="2688" i="0">
                <a:effectLst>
                  <a:outerShdw blurRad="24384" dist="12192" rotWithShape="0">
                    <a:srgbClr val="FFFFFF">
                      <a:alpha val="45000"/>
                    </a:srgbClr>
                  </a:outerShdw>
                </a:effectLst>
              </a:defRPr>
            </a:pPr>
            <a:r>
              <a:t>and to those around them</a:t>
            </a:r>
          </a:p>
          <a:p>
            <a:pPr algn="l" defTabSz="394334">
              <a:defRPr sz="2688" i="0">
                <a:effectLst>
                  <a:outerShdw blurRad="24384" dist="12192" rotWithShape="0">
                    <a:srgbClr val="FFFFFF">
                      <a:alpha val="45000"/>
                    </a:srgbClr>
                  </a:outerShdw>
                </a:effectLst>
              </a:defRPr>
            </a:pPr>
            <a:endParaRPr/>
          </a:p>
          <a:p>
            <a:pPr algn="l" defTabSz="394334">
              <a:defRPr sz="2688" i="0">
                <a:effectLst>
                  <a:outerShdw blurRad="24384" dist="12192" rotWithShape="0">
                    <a:srgbClr val="FFFFFF">
                      <a:alpha val="45000"/>
                    </a:srgbClr>
                  </a:outerShdw>
                </a:effectLst>
              </a:defRPr>
            </a:pPr>
            <a:r>
              <a:t>// </a:t>
            </a:r>
            <a:r>
              <a:rPr b="1"/>
              <a:t>Would you/we be described in that way?</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Acts-Banner.jpg" descr="Acts-Banner.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664409" y="-87908"/>
            <a:ext cx="11090949" cy="7033732"/>
          </a:xfrm>
          <a:prstGeom prst="rect">
            <a:avLst/>
          </a:prstGeom>
          <a:ln w="12700">
            <a:miter lim="400000"/>
          </a:ln>
        </p:spPr>
      </p:pic>
      <p:sp>
        <p:nvSpPr>
          <p:cNvPr id="306" name="What should we do?…"/>
          <p:cNvSpPr txBox="1">
            <a:spLocks noGrp="1"/>
          </p:cNvSpPr>
          <p:nvPr>
            <p:ph type="body" sz="half" idx="1"/>
          </p:nvPr>
        </p:nvSpPr>
        <p:spPr>
          <a:xfrm>
            <a:off x="591689" y="683186"/>
            <a:ext cx="3712916" cy="5491628"/>
          </a:xfrm>
          <a:prstGeom prst="rect">
            <a:avLst/>
          </a:prstGeom>
        </p:spPr>
        <p:txBody>
          <a:bodyPr/>
          <a:lstStyle/>
          <a:p>
            <a:pPr algn="l">
              <a:defRPr sz="2800" b="1" u="sng"/>
            </a:pPr>
            <a:r>
              <a:t>Four Priorities /</a:t>
            </a:r>
          </a:p>
          <a:p>
            <a:pPr algn="l">
              <a:defRPr sz="2800" b="1" u="sng"/>
            </a:pPr>
            <a:r>
              <a:t>Distinguishing Characteristics:</a:t>
            </a:r>
          </a:p>
          <a:p>
            <a:pPr marL="206255" indent="-206255" algn="l">
              <a:buSzPct val="100000"/>
              <a:buChar char="•"/>
              <a:defRPr sz="2800" b="1" u="sng"/>
            </a:pPr>
            <a:endParaRPr/>
          </a:p>
          <a:p>
            <a:pPr marL="206255" indent="-206255" algn="l">
              <a:buSzPct val="100000"/>
              <a:buChar char="•"/>
              <a:defRPr sz="2800" b="1"/>
            </a:pPr>
            <a:r>
              <a:rPr b="0"/>
              <a:t>The Apostle’s Teaching</a:t>
            </a:r>
          </a:p>
          <a:p>
            <a:pPr marL="206255" indent="-206255" algn="l">
              <a:buSzPct val="100000"/>
              <a:buChar char="•"/>
              <a:defRPr sz="2800" b="1"/>
            </a:pPr>
            <a:r>
              <a:rPr b="0"/>
              <a:t>Fellowship</a:t>
            </a:r>
          </a:p>
          <a:p>
            <a:pPr marL="206255" indent="-206255" algn="l">
              <a:buSzPct val="100000"/>
              <a:buChar char="•"/>
              <a:defRPr sz="2800" b="1"/>
            </a:pPr>
            <a:r>
              <a:rPr b="0"/>
              <a:t>The Breaking of Bread</a:t>
            </a:r>
          </a:p>
          <a:p>
            <a:pPr marL="206255" indent="-206255" algn="l">
              <a:buSzPct val="100000"/>
              <a:buChar char="•"/>
              <a:defRPr sz="2800" b="1"/>
            </a:pPr>
            <a:r>
              <a:rPr b="0"/>
              <a:t>The Prayers</a:t>
            </a:r>
          </a:p>
        </p:txBody>
      </p:sp>
      <p:pic>
        <p:nvPicPr>
          <p:cNvPr id="307" name="Acts-Banner.jpg" descr="Acts-Banner.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659907" y="1240234"/>
            <a:ext cx="6906023" cy="43774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Acts 2:42"/>
          <p:cNvSpPr txBox="1">
            <a:spLocks noGrp="1"/>
          </p:cNvSpPr>
          <p:nvPr>
            <p:ph type="title"/>
          </p:nvPr>
        </p:nvSpPr>
        <p:spPr>
          <a:prstGeom prst="rect">
            <a:avLst/>
          </a:prstGeom>
        </p:spPr>
        <p:txBody>
          <a:bodyPr/>
          <a:lstStyle/>
          <a:p>
            <a:r>
              <a:t>Acts 2:42</a:t>
            </a:r>
          </a:p>
        </p:txBody>
      </p:sp>
      <p:sp>
        <p:nvSpPr>
          <p:cNvPr id="310" name="And they devoted themselves to the apostles' teaching and the fellowship, to the breaking of bread and the prayers."/>
          <p:cNvSpPr txBox="1">
            <a:spLocks noGrp="1"/>
          </p:cNvSpPr>
          <p:nvPr>
            <p:ph type="body" idx="1"/>
          </p:nvPr>
        </p:nvSpPr>
        <p:spPr>
          <a:xfrm>
            <a:off x="290165" y="1599604"/>
            <a:ext cx="8563670" cy="5032227"/>
          </a:xfrm>
          <a:prstGeom prst="rect">
            <a:avLst/>
          </a:prstGeom>
        </p:spPr>
        <p:txBody>
          <a:bodyPr/>
          <a:lstStyle>
            <a:lvl1pPr marL="0" indent="0" algn="ctr">
              <a:spcBef>
                <a:spcPts val="0"/>
              </a:spcBef>
              <a:buSzTx/>
              <a:buNone/>
              <a:defRPr sz="2800"/>
            </a:lvl1pPr>
          </a:lstStyle>
          <a:p>
            <a:r>
              <a:t>And they devoted themselves to the apostles' teaching and the fellowship, to the breaking of bread and the prayers.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Acts 2:43"/>
          <p:cNvSpPr txBox="1">
            <a:spLocks noGrp="1"/>
          </p:cNvSpPr>
          <p:nvPr>
            <p:ph type="title"/>
          </p:nvPr>
        </p:nvSpPr>
        <p:spPr>
          <a:prstGeom prst="rect">
            <a:avLst/>
          </a:prstGeom>
        </p:spPr>
        <p:txBody>
          <a:bodyPr/>
          <a:lstStyle/>
          <a:p>
            <a:r>
              <a:t>Acts 2:43</a:t>
            </a:r>
          </a:p>
        </p:txBody>
      </p:sp>
      <p:sp>
        <p:nvSpPr>
          <p:cNvPr id="315" name="And awe came upon every soul, and many wonders and signs were being done through the apostles."/>
          <p:cNvSpPr txBox="1">
            <a:spLocks noGrp="1"/>
          </p:cNvSpPr>
          <p:nvPr>
            <p:ph type="body" idx="1"/>
          </p:nvPr>
        </p:nvSpPr>
        <p:spPr>
          <a:xfrm>
            <a:off x="290165" y="1599604"/>
            <a:ext cx="8563670" cy="5032227"/>
          </a:xfrm>
          <a:prstGeom prst="rect">
            <a:avLst/>
          </a:prstGeom>
        </p:spPr>
        <p:txBody>
          <a:bodyPr/>
          <a:lstStyle>
            <a:lvl1pPr marL="0" indent="0" algn="ctr">
              <a:spcBef>
                <a:spcPts val="0"/>
              </a:spcBef>
              <a:buSzTx/>
              <a:buNone/>
              <a:defRPr sz="2800"/>
            </a:lvl1pPr>
          </a:lstStyle>
          <a:p>
            <a:r>
              <a:t>And awe came upon every soul, and many wonders and signs were being done through the apostles.</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Luke 2:52"/>
          <p:cNvSpPr txBox="1">
            <a:spLocks noGrp="1"/>
          </p:cNvSpPr>
          <p:nvPr>
            <p:ph type="title"/>
          </p:nvPr>
        </p:nvSpPr>
        <p:spPr>
          <a:prstGeom prst="rect">
            <a:avLst/>
          </a:prstGeom>
        </p:spPr>
        <p:txBody>
          <a:bodyPr/>
          <a:lstStyle/>
          <a:p>
            <a:r>
              <a:t>Luke 2:52</a:t>
            </a:r>
          </a:p>
        </p:txBody>
      </p:sp>
      <p:sp>
        <p:nvSpPr>
          <p:cNvPr id="318" name="And Jesus increased in wisdom and in stature and in favor with God and man."/>
          <p:cNvSpPr txBox="1">
            <a:spLocks noGrp="1"/>
          </p:cNvSpPr>
          <p:nvPr>
            <p:ph type="body" idx="1"/>
          </p:nvPr>
        </p:nvSpPr>
        <p:spPr>
          <a:xfrm>
            <a:off x="290165" y="1599604"/>
            <a:ext cx="8563670" cy="5032227"/>
          </a:xfrm>
          <a:prstGeom prst="rect">
            <a:avLst/>
          </a:prstGeom>
        </p:spPr>
        <p:txBody>
          <a:bodyPr/>
          <a:lstStyle>
            <a:lvl1pPr marL="0" indent="0" algn="ctr">
              <a:spcBef>
                <a:spcPts val="0"/>
              </a:spcBef>
              <a:buSzTx/>
              <a:buNone/>
              <a:defRPr sz="2800"/>
            </a:lvl1pPr>
          </a:lstStyle>
          <a:p>
            <a:r>
              <a:t>And Jesus increased in wisdom and in stature and in favor with God and man.</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25-Years.jpg" descr="25-Years.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709770" y="1159045"/>
            <a:ext cx="7724343" cy="4539824"/>
          </a:xfrm>
          <a:prstGeom prst="rect">
            <a:avLst/>
          </a:prstGeom>
          <a:ln w="25400">
            <a:solidFill>
              <a:srgbClr val="F3F7F5"/>
            </a:solidFill>
            <a:miter lim="400000"/>
          </a:ln>
          <a:effectLst>
            <a:outerShdw blurRad="38100" dist="12700" dir="3600000" rotWithShape="0">
              <a:srgbClr val="000000">
                <a:alpha val="70000"/>
              </a:srgbClr>
            </a:outerShdw>
          </a:effectLst>
        </p:spPr>
      </p:pic>
      <p:sp>
        <p:nvSpPr>
          <p:cNvPr id="323" name="Filipino American Christian Church"/>
          <p:cNvSpPr txBox="1"/>
          <p:nvPr/>
        </p:nvSpPr>
        <p:spPr>
          <a:xfrm>
            <a:off x="1087908" y="5050634"/>
            <a:ext cx="6967818" cy="5413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321468">
              <a:defRPr sz="2600">
                <a:solidFill>
                  <a:srgbClr val="FFFFFF"/>
                </a:solidFill>
                <a:latin typeface="Cinzel Decorative"/>
                <a:ea typeface="Cinzel Decorative"/>
                <a:cs typeface="Cinzel Decorative"/>
                <a:sym typeface="Cinzel Decorative"/>
              </a:defRPr>
            </a:lvl1pPr>
          </a:lstStyle>
          <a:p>
            <a:r>
              <a:t>Filipino American Christian Church</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acts 2:42-47"/>
          <p:cNvSpPr txBox="1">
            <a:spLocks noGrp="1"/>
          </p:cNvSpPr>
          <p:nvPr>
            <p:ph type="title"/>
          </p:nvPr>
        </p:nvSpPr>
        <p:spPr>
          <a:prstGeom prst="rect">
            <a:avLst/>
          </a:prstGeom>
        </p:spPr>
        <p:txBody>
          <a:bodyPr/>
          <a:lstStyle/>
          <a:p>
            <a:r>
              <a:t>acts 2:42-47</a:t>
            </a:r>
          </a:p>
        </p:txBody>
      </p:sp>
      <p:sp>
        <p:nvSpPr>
          <p:cNvPr id="233" name="And they devoted themselves to the apostles' teaching and the fellowship, to the breaking of bread and the prayers. And awe came upon every soul, and many wonders and signs were being done through the apostles. And all who believed were together and had all things in common. And they were selling their possessions and belongings and distributing the proceeds to all, as any had need. And day by day, attending the temple together and breaking bread in their homes, they received their food with glad and generous hearts, praising God and having favor with all the people. And the Lord added to their number day by day those who were being saved."/>
          <p:cNvSpPr txBox="1">
            <a:spLocks noGrp="1"/>
          </p:cNvSpPr>
          <p:nvPr>
            <p:ph type="body" idx="1"/>
          </p:nvPr>
        </p:nvSpPr>
        <p:spPr>
          <a:xfrm>
            <a:off x="290165" y="1599604"/>
            <a:ext cx="8563670" cy="5032227"/>
          </a:xfrm>
          <a:prstGeom prst="rect">
            <a:avLst/>
          </a:prstGeom>
        </p:spPr>
        <p:txBody>
          <a:bodyPr/>
          <a:lstStyle>
            <a:lvl1pPr marL="0" indent="0" defTabSz="357366">
              <a:spcBef>
                <a:spcPts val="0"/>
              </a:spcBef>
              <a:buSzTx/>
              <a:buNone/>
              <a:defRPr sz="2436">
                <a:effectLst>
                  <a:outerShdw blurRad="22098" dist="11049" rotWithShape="0">
                    <a:srgbClr val="FFFFFF">
                      <a:alpha val="45000"/>
                    </a:srgbClr>
                  </a:outerShdw>
                </a:effectLst>
              </a:defRPr>
            </a:lvl1pPr>
          </a:lstStyle>
          <a:p>
            <a:r>
              <a:t>And they devoted themselves to the apostles' teaching and the fellowship, to the breaking of bread and the prayers. And awe came upon every soul, and many wonders and signs were being done through the apostles. And all who believed were together and had all things in common. And they were selling their possessions and belongings and distributing the proceeds to all, as any had need. And day by day, attending the temple together and breaking bread in their homes, they received their food with glad and generous hearts, praising God and having favor with all the people. And the Lord added to their number day by day those who were being saved.</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acts 2:42"/>
          <p:cNvSpPr txBox="1">
            <a:spLocks noGrp="1"/>
          </p:cNvSpPr>
          <p:nvPr>
            <p:ph type="title"/>
          </p:nvPr>
        </p:nvSpPr>
        <p:spPr>
          <a:prstGeom prst="rect">
            <a:avLst/>
          </a:prstGeom>
        </p:spPr>
        <p:txBody>
          <a:bodyPr/>
          <a:lstStyle/>
          <a:p>
            <a:r>
              <a:t>acts 2:42</a:t>
            </a:r>
          </a:p>
        </p:txBody>
      </p:sp>
      <p:sp>
        <p:nvSpPr>
          <p:cNvPr id="238" name="And they devoted themselves to the…"/>
          <p:cNvSpPr txBox="1">
            <a:spLocks noGrp="1"/>
          </p:cNvSpPr>
          <p:nvPr>
            <p:ph type="body" idx="1"/>
          </p:nvPr>
        </p:nvSpPr>
        <p:spPr>
          <a:xfrm>
            <a:off x="290165" y="1599604"/>
            <a:ext cx="8563670" cy="5032227"/>
          </a:xfrm>
          <a:prstGeom prst="rect">
            <a:avLst/>
          </a:prstGeom>
        </p:spPr>
        <p:txBody>
          <a:bodyPr/>
          <a:lstStyle/>
          <a:p>
            <a:pPr marL="0" indent="0" algn="ctr">
              <a:spcBef>
                <a:spcPts val="0"/>
              </a:spcBef>
              <a:buSzTx/>
              <a:buNone/>
              <a:defRPr sz="2800"/>
            </a:pPr>
            <a:r>
              <a:t>And they devoted themselves to the</a:t>
            </a:r>
          </a:p>
          <a:p>
            <a:pPr marL="0" indent="0" algn="ctr">
              <a:spcBef>
                <a:spcPts val="0"/>
              </a:spcBef>
              <a:buSzTx/>
              <a:buNone/>
              <a:defRPr sz="2800"/>
            </a:pPr>
            <a:r>
              <a:t>apostles' teaching and the fellowship,</a:t>
            </a:r>
          </a:p>
          <a:p>
            <a:pPr marL="0" indent="0" algn="ctr">
              <a:spcBef>
                <a:spcPts val="0"/>
              </a:spcBef>
              <a:buSzTx/>
              <a:buNone/>
              <a:defRPr sz="2800"/>
            </a:pPr>
            <a:r>
              <a:t>to the breaking of bread and the prayers.</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Acts-Banner.jpg" descr="Acts-Banner.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664409" y="-87908"/>
            <a:ext cx="11090949" cy="7033732"/>
          </a:xfrm>
          <a:prstGeom prst="rect">
            <a:avLst/>
          </a:prstGeom>
          <a:ln w="12700">
            <a:miter lim="400000"/>
          </a:ln>
        </p:spPr>
      </p:pic>
      <p:sp>
        <p:nvSpPr>
          <p:cNvPr id="241" name="What should we do?…"/>
          <p:cNvSpPr txBox="1">
            <a:spLocks noGrp="1"/>
          </p:cNvSpPr>
          <p:nvPr>
            <p:ph type="body" sz="half" idx="1"/>
          </p:nvPr>
        </p:nvSpPr>
        <p:spPr>
          <a:xfrm>
            <a:off x="591689" y="683186"/>
            <a:ext cx="3712916" cy="5491628"/>
          </a:xfrm>
          <a:prstGeom prst="rect">
            <a:avLst/>
          </a:prstGeom>
        </p:spPr>
        <p:txBody>
          <a:bodyPr/>
          <a:lstStyle/>
          <a:p>
            <a:pPr algn="l">
              <a:defRPr sz="2800" b="1" u="sng"/>
            </a:pPr>
            <a:r>
              <a:t>Four Priorities /</a:t>
            </a:r>
          </a:p>
          <a:p>
            <a:pPr algn="l">
              <a:defRPr sz="2800" b="1" u="sng"/>
            </a:pPr>
            <a:r>
              <a:t>Distinguishing Characteristics:</a:t>
            </a:r>
          </a:p>
          <a:p>
            <a:pPr marL="206255" indent="-206255" algn="l">
              <a:buSzPct val="100000"/>
              <a:buChar char="•"/>
              <a:defRPr sz="2800" b="1" u="sng"/>
            </a:pPr>
            <a:endParaRPr/>
          </a:p>
          <a:p>
            <a:pPr marL="206255" indent="-206255" algn="l">
              <a:buSzPct val="100000"/>
              <a:buChar char="•"/>
              <a:defRPr sz="2800" b="1"/>
            </a:pPr>
            <a:r>
              <a:rPr b="0"/>
              <a:t>The Apostle’s Teaching</a:t>
            </a:r>
          </a:p>
        </p:txBody>
      </p:sp>
      <p:pic>
        <p:nvPicPr>
          <p:cNvPr id="242" name="Acts-Banner.jpg" descr="Acts-Banner.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659907" y="1240234"/>
            <a:ext cx="6906023" cy="43774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acts 2:42"/>
          <p:cNvSpPr txBox="1">
            <a:spLocks noGrp="1"/>
          </p:cNvSpPr>
          <p:nvPr>
            <p:ph type="title"/>
          </p:nvPr>
        </p:nvSpPr>
        <p:spPr>
          <a:prstGeom prst="rect">
            <a:avLst/>
          </a:prstGeom>
        </p:spPr>
        <p:txBody>
          <a:bodyPr/>
          <a:lstStyle/>
          <a:p>
            <a:r>
              <a:t>acts 2:42</a:t>
            </a:r>
          </a:p>
        </p:txBody>
      </p:sp>
      <p:sp>
        <p:nvSpPr>
          <p:cNvPr id="245" name="And they devoted themselves to the…"/>
          <p:cNvSpPr txBox="1">
            <a:spLocks noGrp="1"/>
          </p:cNvSpPr>
          <p:nvPr>
            <p:ph type="body" idx="1"/>
          </p:nvPr>
        </p:nvSpPr>
        <p:spPr>
          <a:xfrm>
            <a:off x="290165" y="1599604"/>
            <a:ext cx="8563670" cy="5032227"/>
          </a:xfrm>
          <a:prstGeom prst="rect">
            <a:avLst/>
          </a:prstGeom>
        </p:spPr>
        <p:txBody>
          <a:bodyPr/>
          <a:lstStyle/>
          <a:p>
            <a:pPr marL="0" indent="0" algn="ctr">
              <a:spcBef>
                <a:spcPts val="0"/>
              </a:spcBef>
              <a:buSzTx/>
              <a:buNone/>
              <a:defRPr sz="2800"/>
            </a:pPr>
            <a:r>
              <a:t>And they devoted themselves to the</a:t>
            </a:r>
          </a:p>
          <a:p>
            <a:pPr marL="0" indent="0" algn="ctr">
              <a:spcBef>
                <a:spcPts val="0"/>
              </a:spcBef>
              <a:buSzTx/>
              <a:buNone/>
              <a:defRPr sz="2800"/>
            </a:pPr>
            <a:r>
              <a:t>apostles' teaching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Matthew 18:19-20"/>
          <p:cNvSpPr txBox="1">
            <a:spLocks noGrp="1"/>
          </p:cNvSpPr>
          <p:nvPr>
            <p:ph type="title"/>
          </p:nvPr>
        </p:nvSpPr>
        <p:spPr>
          <a:prstGeom prst="rect">
            <a:avLst/>
          </a:prstGeom>
        </p:spPr>
        <p:txBody>
          <a:bodyPr/>
          <a:lstStyle/>
          <a:p>
            <a:r>
              <a:t>Matthew 18:19-20</a:t>
            </a:r>
          </a:p>
        </p:txBody>
      </p:sp>
      <p:sp>
        <p:nvSpPr>
          <p:cNvPr id="248" name="“Go therefore and make disciples of all nations, baptizing them in the name of the Father and of the Son and of the Holy Spirit, teaching them to observe all that I have commanded you. And behold, I am with you always, to the end of the age.”"/>
          <p:cNvSpPr txBox="1">
            <a:spLocks noGrp="1"/>
          </p:cNvSpPr>
          <p:nvPr>
            <p:ph type="body" idx="1"/>
          </p:nvPr>
        </p:nvSpPr>
        <p:spPr>
          <a:xfrm>
            <a:off x="290165" y="1599604"/>
            <a:ext cx="8563670" cy="5032227"/>
          </a:xfrm>
          <a:prstGeom prst="rect">
            <a:avLst/>
          </a:prstGeom>
        </p:spPr>
        <p:txBody>
          <a:bodyPr/>
          <a:lstStyle>
            <a:lvl1pPr marL="0" indent="0" algn="ctr">
              <a:spcBef>
                <a:spcPts val="0"/>
              </a:spcBef>
              <a:buSzTx/>
              <a:buNone/>
              <a:defRPr sz="2800"/>
            </a:lvl1pPr>
          </a:lstStyle>
          <a:p>
            <a:r>
              <a:t>“Go therefore and make disciples of all nations, baptizing them in the name of the Father and of the Son and of the Holy Spirit, teaching them to observe all that I have commanded you. And behold, I am with you always, to the end of the age.”</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theme/theme1.xml><?xml version="1.0" encoding="utf-8"?>
<a:theme xmlns:a="http://schemas.openxmlformats.org/drawingml/2006/main" name="Elemental">
  <a:themeElements>
    <a:clrScheme name="Elemental">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Helvetica"/>
        <a:ea typeface="Helvetica"/>
        <a:cs typeface="Helvetica"/>
      </a:majorFont>
      <a:minorFont>
        <a:latin typeface="Palatino Linotype"/>
        <a:ea typeface="Palatino Linotype"/>
        <a:cs typeface="Palatino Linotype"/>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60000"/>
              </a:srgbClr>
            </a:outerShdw>
          </a:effectLst>
        </a:effectStyle>
        <a:effectStyle>
          <a:effectLst>
            <a:outerShdw blurRad="76200" dist="38100" dir="5400000" rotWithShape="0">
              <a:srgbClr val="000000">
                <a:alpha val="60000"/>
              </a:srgbClr>
            </a:outerShdw>
          </a:effectLst>
        </a:effectStyle>
        <a:effectStyle>
          <a:effectLst>
            <a:outerShdw blurRad="63500" dist="12700" dir="5400000" rotWithShape="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76200" dist="38100" dir="54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63500" dist="12700" dir="5400000" rotWithShape="0">
            <a:srgbClr val="000000">
              <a:alpha val="3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lemental">
  <a:themeElements>
    <a:clrScheme name="Elemental">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Helvetica"/>
        <a:ea typeface="Helvetica"/>
        <a:cs typeface="Helvetica"/>
      </a:majorFont>
      <a:minorFont>
        <a:latin typeface="Palatino Linotype"/>
        <a:ea typeface="Palatino Linotype"/>
        <a:cs typeface="Palatino Linotype"/>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60000"/>
              </a:srgbClr>
            </a:outerShdw>
          </a:effectLst>
        </a:effectStyle>
        <a:effectStyle>
          <a:effectLst>
            <a:outerShdw blurRad="76200" dist="38100" dir="5400000" rotWithShape="0">
              <a:srgbClr val="000000">
                <a:alpha val="60000"/>
              </a:srgbClr>
            </a:outerShdw>
          </a:effectLst>
        </a:effectStyle>
        <a:effectStyle>
          <a:effectLst>
            <a:outerShdw blurRad="63500" dist="12700" dir="5400000" rotWithShape="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76200" dist="38100" dir="54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63500" dist="12700" dir="5400000" rotWithShape="0">
            <a:srgbClr val="000000">
              <a:alpha val="3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521</Words>
  <Application>Microsoft Macintosh PowerPoint</Application>
  <PresentationFormat>On-screen Show (4:3)</PresentationFormat>
  <Paragraphs>70</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Baskerville</vt:lpstr>
      <vt:lpstr>Baskerville SemiBold</vt:lpstr>
      <vt:lpstr>Cinzel Decorative</vt:lpstr>
      <vt:lpstr>Georgia</vt:lpstr>
      <vt:lpstr>Helvetica</vt:lpstr>
      <vt:lpstr>Hoefler Text</vt:lpstr>
      <vt:lpstr>Palatino</vt:lpstr>
      <vt:lpstr>Palatino Linotype</vt:lpstr>
      <vt:lpstr>Zapf Dingbats</vt:lpstr>
      <vt:lpstr>Elemental</vt:lpstr>
      <vt:lpstr>PowerPoint Presentation</vt:lpstr>
      <vt:lpstr>PowerPoint Presentation</vt:lpstr>
      <vt:lpstr>PowerPoint Presentation</vt:lpstr>
      <vt:lpstr>acts 2:42-47</vt:lpstr>
      <vt:lpstr>PowerPoint Presentation</vt:lpstr>
      <vt:lpstr>acts 2:42</vt:lpstr>
      <vt:lpstr>PowerPoint Presentation</vt:lpstr>
      <vt:lpstr>acts 2:42</vt:lpstr>
      <vt:lpstr>Matthew 18:19-20</vt:lpstr>
      <vt:lpstr>acts 2:46</vt:lpstr>
      <vt:lpstr>PowerPoint Presentation</vt:lpstr>
      <vt:lpstr>PowerPoint Presentation</vt:lpstr>
      <vt:lpstr>PowerPoint Presentation</vt:lpstr>
      <vt:lpstr>PowerPoint Presentation</vt:lpstr>
      <vt:lpstr>PowerPoint Presentation</vt:lpstr>
      <vt:lpstr>acts 2:42</vt:lpstr>
      <vt:lpstr>acts 2:44-45</vt:lpstr>
      <vt:lpstr>PowerPoint Presentation</vt:lpstr>
      <vt:lpstr>John 13:34-35</vt:lpstr>
      <vt:lpstr>PowerPoint Presentation</vt:lpstr>
      <vt:lpstr>Acts 2</vt:lpstr>
      <vt:lpstr>Acts 4:32</vt:lpstr>
      <vt:lpstr>PowerPoint Presentation</vt:lpstr>
      <vt:lpstr>PowerPoint Presentation</vt:lpstr>
      <vt:lpstr>PowerPoint Presentation</vt:lpstr>
      <vt:lpstr>PowerPoint Presentation</vt:lpstr>
      <vt:lpstr>Acts 2:42</vt:lpstr>
      <vt:lpstr>Acts 2:46-47</vt:lpstr>
      <vt:lpstr>PowerPoint Presentation</vt:lpstr>
      <vt:lpstr>PowerPoint Presentation</vt:lpstr>
      <vt:lpstr>Acts 2:42</vt:lpstr>
      <vt:lpstr>PowerPoint Presentation</vt:lpstr>
      <vt:lpstr>Acts 2:43</vt:lpstr>
      <vt:lpstr>Luke 2:52</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Atienza, Roberto G</cp:lastModifiedBy>
  <cp:revision>2</cp:revision>
  <dcterms:modified xsi:type="dcterms:W3CDTF">2017-11-08T19:14:07Z</dcterms:modified>
</cp:coreProperties>
</file>