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snapToObjects="1">
      <p:cViewPr varScale="1">
        <p:scale>
          <a:sx n="102" d="100"/>
          <a:sy n="102" d="100"/>
        </p:scale>
        <p:origin x="13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xfrm>
            <a:off x="1143000" y="685800"/>
            <a:ext cx="4572000" cy="3429000"/>
          </a:xfrm>
          <a:prstGeom prst="rect">
            <a:avLst/>
          </a:prstGeom>
        </p:spPr>
        <p:txBody>
          <a:bodyPr/>
          <a:lstStyle/>
          <a:p>
            <a:endParaRPr/>
          </a:p>
        </p:txBody>
      </p:sp>
      <p:sp>
        <p:nvSpPr>
          <p:cNvPr id="219" name="Shape 219"/>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t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16" name="Title Text"/>
          <p:cNvSpPr txBox="1">
            <a:spLocks noGrp="1"/>
          </p:cNvSpPr>
          <p:nvPr>
            <p:ph type="title"/>
          </p:nvPr>
        </p:nvSpPr>
        <p:spPr>
          <a:xfrm>
            <a:off x="777240" y="1219200"/>
            <a:ext cx="7543801" cy="2152650"/>
          </a:xfrm>
          <a:prstGeom prst="rect">
            <a:avLst/>
          </a:prstGeom>
        </p:spPr>
        <p:txBody>
          <a:bodyPr/>
          <a:lstStyle>
            <a:lvl1pPr>
              <a:defRPr sz="6000"/>
            </a:lvl1pPr>
          </a:lstStyle>
          <a:p>
            <a:r>
              <a:t>Title Text</a:t>
            </a:r>
          </a:p>
        </p:txBody>
      </p:sp>
      <p:sp>
        <p:nvSpPr>
          <p:cNvPr id="17" name="Body Level One…"/>
          <p:cNvSpPr txBox="1">
            <a:spLocks noGrp="1"/>
          </p:cNvSpPr>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2" name="Title Text"/>
          <p:cNvSpPr txBox="1">
            <a:spLocks noGrp="1"/>
          </p:cNvSpPr>
          <p:nvPr>
            <p:ph type="title"/>
          </p:nvPr>
        </p:nvSpPr>
        <p:spPr>
          <a:prstGeom prst="rect">
            <a:avLst/>
          </a:prstGeom>
        </p:spPr>
        <p:txBody>
          <a:bodyPr/>
          <a:lstStyle/>
          <a:p>
            <a:r>
              <a:t>Title Text</a:t>
            </a:r>
          </a:p>
        </p:txBody>
      </p:sp>
      <p:sp>
        <p:nvSpPr>
          <p:cNvPr id="103" name="Body Level One…"/>
          <p:cNvSpPr txBox="1">
            <a:spLocks noGrp="1"/>
          </p:cNvSpPr>
          <p:nvPr>
            <p:ph type="body" sz="half" idx="1"/>
          </p:nvPr>
        </p:nvSpPr>
        <p:spPr>
          <a:xfrm>
            <a:off x="2133600" y="685801"/>
            <a:ext cx="5791200" cy="350519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609600" y="609601"/>
            <a:ext cx="2133600" cy="5181601"/>
          </a:xfrm>
          <a:prstGeom prst="rect">
            <a:avLst/>
          </a:prstGeom>
        </p:spPr>
        <p:txBody>
          <a:bodyPr/>
          <a:lstStyle/>
          <a:p>
            <a:r>
              <a:t>Title Text</a:t>
            </a:r>
          </a:p>
        </p:txBody>
      </p:sp>
      <p:sp>
        <p:nvSpPr>
          <p:cNvPr id="112" name="Body Level One…"/>
          <p:cNvSpPr txBox="1">
            <a:spLocks noGrp="1"/>
          </p:cNvSpPr>
          <p:nvPr>
            <p:ph type="body" sz="half" idx="1"/>
          </p:nvPr>
        </p:nvSpPr>
        <p:spPr>
          <a:xfrm>
            <a:off x="2895600" y="685801"/>
            <a:ext cx="5029200" cy="4572001"/>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28" name="Group"/>
          <p:cNvGrpSpPr/>
          <p:nvPr/>
        </p:nvGrpSpPr>
        <p:grpSpPr>
          <a:xfrm>
            <a:off x="342899" y="342899"/>
            <a:ext cx="8458201" cy="6134101"/>
            <a:chOff x="0" y="0"/>
            <a:chExt cx="8458200" cy="6134100"/>
          </a:xfrm>
        </p:grpSpPr>
        <p:sp>
          <p:nvSpPr>
            <p:cNvPr id="120" name="Line"/>
            <p:cNvSpPr/>
            <p:nvPr/>
          </p:nvSpPr>
          <p:spPr>
            <a:xfrm>
              <a:off x="88900" y="762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pic>
          <p:nvPicPr>
            <p:cNvPr id="121" name="venetian_dingbat_2.tiff" descr="venetian_dingbat_2.tiff"/>
            <p:cNvPicPr>
              <a:picLocks noChangeAspect="1"/>
            </p:cNvPicPr>
            <p:nvPr/>
          </p:nvPicPr>
          <p:blipFill>
            <a:blip r:embed="rId3">
              <a:extLst/>
            </a:blip>
            <a:stretch>
              <a:fillRect/>
            </a:stretch>
          </p:blipFill>
          <p:spPr>
            <a:xfrm rot="10800000">
              <a:off x="8369300" y="0"/>
              <a:ext cx="88901" cy="88901"/>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rot="10800000" flipH="1">
              <a:off x="0" y="0"/>
              <a:ext cx="88901" cy="88901"/>
            </a:xfrm>
            <a:prstGeom prst="rect">
              <a:avLst/>
            </a:prstGeom>
            <a:ln w="12700" cap="flat">
              <a:noFill/>
              <a:miter lim="400000"/>
            </a:ln>
            <a:effectLst/>
          </p:spPr>
        </p:pic>
        <p:pic>
          <p:nvPicPr>
            <p:cNvPr id="123" name="venetian_dingbat_2.tiff" descr="venetian_dingbat_2.tiff"/>
            <p:cNvPicPr>
              <a:picLocks noChangeAspect="1"/>
            </p:cNvPicPr>
            <p:nvPr/>
          </p:nvPicPr>
          <p:blipFill>
            <a:blip r:embed="rId3">
              <a:extLst/>
            </a:blip>
            <a:stretch>
              <a:fillRect/>
            </a:stretch>
          </p:blipFill>
          <p:spPr>
            <a:xfrm flipH="1">
              <a:off x="8369300" y="6045200"/>
              <a:ext cx="88901" cy="88901"/>
            </a:xfrm>
            <a:prstGeom prst="rect">
              <a:avLst/>
            </a:prstGeom>
            <a:ln w="12700" cap="flat">
              <a:noFill/>
              <a:miter lim="400000"/>
            </a:ln>
            <a:effectLst>
              <a:outerShdw dir="5400000" rotWithShape="0">
                <a:srgbClr val="D1C9A7">
                  <a:alpha val="42500"/>
                </a:srgbClr>
              </a:outerShdw>
            </a:effectLst>
          </p:spPr>
        </p:pic>
        <p:pic>
          <p:nvPicPr>
            <p:cNvPr id="124" name="venetian_dingbat_2.tiff" descr="venetian_dingbat_2.tiff"/>
            <p:cNvPicPr>
              <a:picLocks noChangeAspect="1"/>
            </p:cNvPicPr>
            <p:nvPr/>
          </p:nvPicPr>
          <p:blipFill>
            <a:blip r:embed="rId3">
              <a:extLst/>
            </a:blip>
            <a:stretch>
              <a:fillRect/>
            </a:stretch>
          </p:blipFill>
          <p:spPr>
            <a:xfrm>
              <a:off x="0" y="6045200"/>
              <a:ext cx="88901" cy="88901"/>
            </a:xfrm>
            <a:prstGeom prst="rect">
              <a:avLst/>
            </a:prstGeom>
            <a:ln w="12700" cap="flat">
              <a:noFill/>
              <a:miter lim="400000"/>
            </a:ln>
            <a:effectLst/>
          </p:spPr>
        </p:pic>
        <p:sp>
          <p:nvSpPr>
            <p:cNvPr id="125" name="Line"/>
            <p:cNvSpPr/>
            <p:nvPr/>
          </p:nvSpPr>
          <p:spPr>
            <a:xfrm>
              <a:off x="88900" y="6057900"/>
              <a:ext cx="8293101" cy="1"/>
            </a:xfrm>
            <a:prstGeom prst="line">
              <a:avLst/>
            </a:prstGeom>
            <a:noFill/>
            <a:ln w="3175" cap="flat">
              <a:solidFill>
                <a:srgbClr val="D1C9A7">
                  <a:alpha val="85000"/>
                </a:srgbClr>
              </a:solidFill>
              <a:prstDash val="solid"/>
              <a:miter lim="400000"/>
            </a:ln>
            <a:effectLst>
              <a:outerShdw dir="5400000"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6" name="Line"/>
            <p:cNvSpPr/>
            <p:nvPr/>
          </p:nvSpPr>
          <p:spPr>
            <a:xfrm flipH="1">
              <a:off x="8369300" y="76200"/>
              <a:ext cx="1" cy="59944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sp>
          <p:nvSpPr>
            <p:cNvPr id="127" name="Line"/>
            <p:cNvSpPr/>
            <p:nvPr/>
          </p:nvSpPr>
          <p:spPr>
            <a:xfrm flipH="1">
              <a:off x="88900" y="76199"/>
              <a:ext cx="1" cy="5981701"/>
            </a:xfrm>
            <a:prstGeom prst="line">
              <a:avLst/>
            </a:prstGeom>
            <a:noFill/>
            <a:ln w="3175" cap="flat">
              <a:solidFill>
                <a:srgbClr val="D1C9A7">
                  <a:alpha val="85000"/>
                </a:srgbClr>
              </a:solidFill>
              <a:prstDash val="solid"/>
              <a:miter lim="400000"/>
            </a:ln>
            <a:effectLst>
              <a:outerShdw rotWithShape="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endParaRPr/>
            </a:p>
          </p:txBody>
        </p:sp>
      </p:grpSp>
      <p:sp>
        <p:nvSpPr>
          <p:cNvPr id="129" name="Image"/>
          <p:cNvSpPr>
            <a:spLocks noGrp="1"/>
          </p:cNvSpPr>
          <p:nvPr>
            <p:ph type="pic" sz="half" idx="13"/>
          </p:nvPr>
        </p:nvSpPr>
        <p:spPr>
          <a:xfrm>
            <a:off x="4864100" y="1485900"/>
            <a:ext cx="3430577" cy="3886200"/>
          </a:xfrm>
          <a:prstGeom prst="rect">
            <a:avLst/>
          </a:prstGeom>
          <a:ln w="9525">
            <a:round/>
          </a:ln>
        </p:spPr>
        <p:txBody>
          <a:bodyPr lIns="91439" rIns="91439" anchor="t">
            <a:noAutofit/>
          </a:bodyPr>
          <a:lstStyle/>
          <a:p>
            <a:endParaRPr/>
          </a:p>
        </p:txBody>
      </p:sp>
      <p:sp>
        <p:nvSpPr>
          <p:cNvPr id="130" name="Title Text"/>
          <p:cNvSpPr txBox="1">
            <a:spLocks noGrp="1"/>
          </p:cNvSpPr>
          <p:nvPr>
            <p:ph type="title"/>
          </p:nvPr>
        </p:nvSpPr>
        <p:spPr>
          <a:xfrm>
            <a:off x="800099" y="2146300"/>
            <a:ext cx="3594101" cy="1651001"/>
          </a:xfrm>
          <a:prstGeom prst="rect">
            <a:avLst/>
          </a:prstGeom>
        </p:spPr>
        <p:txBody>
          <a:bodyPr lIns="50800" tIns="50800" rIns="50800" bIns="50800">
            <a:noAutofit/>
          </a:bodyPr>
          <a:lstStyle>
            <a:lvl1pPr algn="ctr" defTabSz="406400">
              <a:lnSpc>
                <a:spcPct val="90000"/>
              </a:lnSpc>
              <a:defRPr sz="4800" cap="all">
                <a:solidFill>
                  <a:srgbClr val="AF6D51"/>
                </a:solidFill>
                <a:latin typeface="Baskerville"/>
                <a:ea typeface="Baskerville"/>
                <a:cs typeface="Baskerville"/>
                <a:sym typeface="Baskerville"/>
              </a:defRPr>
            </a:lvl1pPr>
          </a:lstStyle>
          <a:p>
            <a:pPr>
              <a:defRPr>
                <a:effectLst/>
              </a:defRPr>
            </a:pPr>
            <a:r>
              <a:t>Title Text</a:t>
            </a:r>
          </a:p>
        </p:txBody>
      </p:sp>
      <p:sp>
        <p:nvSpPr>
          <p:cNvPr id="131" name="Body Level One…"/>
          <p:cNvSpPr txBox="1">
            <a:spLocks noGrp="1"/>
          </p:cNvSpPr>
          <p:nvPr>
            <p:ph type="body" sz="quarter" idx="1"/>
          </p:nvPr>
        </p:nvSpPr>
        <p:spPr>
          <a:xfrm>
            <a:off x="800099" y="3797300"/>
            <a:ext cx="3594101" cy="1003300"/>
          </a:xfrm>
          <a:prstGeom prst="rect">
            <a:avLst/>
          </a:prstGeom>
        </p:spPr>
        <p:txBody>
          <a:bodyPr lIns="50800" tIns="50800" rIns="50800" bIns="50800" anchor="t">
            <a:noAutofit/>
          </a:bodyPr>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 name="Slide Number"/>
          <p:cNvSpPr txBox="1">
            <a:spLocks noGrp="1"/>
          </p:cNvSpPr>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Image"/>
          <p:cNvSpPr>
            <a:spLocks noGrp="1"/>
          </p:cNvSpPr>
          <p:nvPr>
            <p:ph type="pic" sz="quarter" idx="13"/>
          </p:nvPr>
        </p:nvSpPr>
        <p:spPr>
          <a:xfrm>
            <a:off x="482600" y="495300"/>
            <a:ext cx="2871080" cy="3860800"/>
          </a:xfrm>
          <a:prstGeom prst="rect">
            <a:avLst/>
          </a:prstGeom>
          <a:ln w="9525">
            <a:round/>
          </a:ln>
        </p:spPr>
        <p:txBody>
          <a:bodyPr lIns="91439" rIns="91439" anchor="t">
            <a:noAutofit/>
          </a:bodyPr>
          <a:lstStyle/>
          <a:p>
            <a:endParaRPr/>
          </a:p>
        </p:txBody>
      </p:sp>
      <p:sp>
        <p:nvSpPr>
          <p:cNvPr id="140" name="Image"/>
          <p:cNvSpPr>
            <a:spLocks noGrp="1"/>
          </p:cNvSpPr>
          <p:nvPr>
            <p:ph type="pic" sz="half" idx="14"/>
          </p:nvPr>
        </p:nvSpPr>
        <p:spPr>
          <a:xfrm>
            <a:off x="3492500" y="495300"/>
            <a:ext cx="5143500" cy="3866555"/>
          </a:xfrm>
          <a:prstGeom prst="rect">
            <a:avLst/>
          </a:prstGeom>
          <a:ln w="9525">
            <a:round/>
          </a:ln>
        </p:spPr>
        <p:txBody>
          <a:bodyPr lIns="91439" rIns="91439" anchor="t">
            <a:noAutofit/>
          </a:bodyPr>
          <a:lstStyle/>
          <a:p>
            <a:endParaRPr/>
          </a:p>
        </p:txBody>
      </p:sp>
      <p:sp>
        <p:nvSpPr>
          <p:cNvPr id="141" name="Title Text"/>
          <p:cNvSpPr txBox="1">
            <a:spLocks noGrp="1"/>
          </p:cNvSpPr>
          <p:nvPr>
            <p:ph type="title"/>
          </p:nvPr>
        </p:nvSpPr>
        <p:spPr>
          <a:xfrm>
            <a:off x="584200" y="5016500"/>
            <a:ext cx="7988300" cy="825500"/>
          </a:xfrm>
          <a:prstGeom prst="rect">
            <a:avLst/>
          </a:prstGeom>
          <a:effectLst>
            <a:outerShdw blurRad="12700" dist="25400" dir="16200000" rotWithShape="0">
              <a:srgbClr val="000000">
                <a:alpha val="30000"/>
              </a:srgbClr>
            </a:outerShdw>
          </a:effectLst>
        </p:spPr>
        <p:txBody>
          <a:bodyPr lIns="50800" tIns="50800" rIns="50800" bIns="50800">
            <a:noAutofit/>
          </a:bodyPr>
          <a:lstStyle>
            <a:lvl1pPr algn="ctr" defTabSz="406400">
              <a:lnSpc>
                <a:spcPct val="90000"/>
              </a:lnSpc>
              <a:defRPr sz="5400" cap="all" spc="27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42" name="Body Level One…"/>
          <p:cNvSpPr txBox="1">
            <a:spLocks noGrp="1"/>
          </p:cNvSpPr>
          <p:nvPr>
            <p:ph type="body" sz="quarter" idx="1"/>
          </p:nvPr>
        </p:nvSpPr>
        <p:spPr>
          <a:xfrm>
            <a:off x="584200" y="5842000"/>
            <a:ext cx="7988300" cy="622300"/>
          </a:xfrm>
          <a:prstGeom prst="rect">
            <a:avLst/>
          </a:prstGeom>
          <a:effectLst>
            <a:outerShdw blurRad="12700" dist="254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2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a:spLocks noGrp="1"/>
          </p:cNvSpPr>
          <p:nvPr>
            <p:ph type="sldNum" sz="quarter" idx="2"/>
          </p:nvPr>
        </p:nvSpPr>
        <p:spPr>
          <a:xfrm>
            <a:off x="4445000" y="6324600"/>
            <a:ext cx="266700" cy="304800"/>
          </a:xfrm>
          <a:prstGeom prst="rect">
            <a:avLst/>
          </a:prstGeom>
          <a:effectLst>
            <a:outerShdw blurRad="12700" dist="12700" dir="5400000" rotWithShape="0">
              <a:srgbClr val="FFFFFF">
                <a:alpha val="20000"/>
              </a:srgbClr>
            </a:outerShdw>
          </a:effectLst>
        </p:spPr>
        <p:txBody>
          <a:bodyPr lIns="50800" tIns="50800" rIns="50800" bIns="50800" anchor="t"/>
          <a:lstStyle>
            <a:lvl1pPr algn="ctr" defTabSz="406400">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Image"/>
          <p:cNvSpPr>
            <a:spLocks noGrp="1"/>
          </p:cNvSpPr>
          <p:nvPr>
            <p:ph type="pic" sz="quarter" idx="13"/>
          </p:nvPr>
        </p:nvSpPr>
        <p:spPr>
          <a:xfrm>
            <a:off x="482599" y="495299"/>
            <a:ext cx="2871082" cy="3860801"/>
          </a:xfrm>
          <a:prstGeom prst="rect">
            <a:avLst/>
          </a:prstGeom>
          <a:ln w="9525">
            <a:round/>
          </a:ln>
        </p:spPr>
        <p:txBody>
          <a:bodyPr lIns="91439" rIns="91439" anchor="t">
            <a:noAutofit/>
          </a:bodyPr>
          <a:lstStyle/>
          <a:p>
            <a:endParaRPr/>
          </a:p>
        </p:txBody>
      </p:sp>
      <p:sp>
        <p:nvSpPr>
          <p:cNvPr id="151"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52" name="Title Text"/>
          <p:cNvSpPr txBox="1">
            <a:spLocks noGrp="1"/>
          </p:cNvSpPr>
          <p:nvPr>
            <p:ph type="title"/>
          </p:nvPr>
        </p:nvSpPr>
        <p:spPr>
          <a:xfrm>
            <a:off x="584199" y="5016500"/>
            <a:ext cx="7988301" cy="825501"/>
          </a:xfrm>
          <a:prstGeom prst="rect">
            <a:avLst/>
          </a:prstGeom>
          <a:effectLst>
            <a:outerShdw dist="12700" dir="16200000" rotWithShape="0">
              <a:srgbClr val="000000">
                <a:alpha val="30000"/>
              </a:srgbClr>
            </a:outerShdw>
          </a:effectLst>
        </p:spPr>
        <p:txBody>
          <a:bodyPr lIns="50800" tIns="50800" rIns="50800" bIns="50800">
            <a:noAutofit/>
          </a:bodyPr>
          <a:lstStyle>
            <a:lvl1pPr algn="ctr" defTabSz="406400">
              <a:lnSpc>
                <a:spcPct val="90000"/>
              </a:lnSpc>
              <a:defRPr sz="5200" cap="all" spc="26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53" name="Body Level One…"/>
          <p:cNvSpPr txBox="1">
            <a:spLocks noGrp="1"/>
          </p:cNvSpPr>
          <p:nvPr>
            <p:ph type="body" sz="quarter" idx="1"/>
          </p:nvPr>
        </p:nvSpPr>
        <p:spPr>
          <a:xfrm>
            <a:off x="584199" y="5842000"/>
            <a:ext cx="7988301" cy="622300"/>
          </a:xfrm>
          <a:prstGeom prst="rect">
            <a:avLst/>
          </a:prstGeom>
          <a:effectLst>
            <a:outerShdw dist="12700"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30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 name="Slide Number"/>
          <p:cNvSpPr txBox="1">
            <a:spLocks noGrp="1"/>
          </p:cNvSpPr>
          <p:nvPr>
            <p:ph type="sldNum" sz="quarter" idx="2"/>
          </p:nvPr>
        </p:nvSpPr>
        <p:spPr>
          <a:xfrm>
            <a:off x="4451349" y="6324600"/>
            <a:ext cx="254001" cy="2794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11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Image"/>
          <p:cNvSpPr>
            <a:spLocks noGrp="1"/>
          </p:cNvSpPr>
          <p:nvPr>
            <p:ph type="pic" sz="quarter" idx="13"/>
          </p:nvPr>
        </p:nvSpPr>
        <p:spPr>
          <a:xfrm>
            <a:off x="482599" y="495299"/>
            <a:ext cx="2871081" cy="3860801"/>
          </a:xfrm>
          <a:prstGeom prst="rect">
            <a:avLst/>
          </a:prstGeom>
          <a:ln w="9525">
            <a:round/>
          </a:ln>
        </p:spPr>
        <p:txBody>
          <a:bodyPr lIns="91439" rIns="91439" anchor="t">
            <a:noAutofit/>
          </a:bodyPr>
          <a:lstStyle/>
          <a:p>
            <a:endParaRPr/>
          </a:p>
        </p:txBody>
      </p:sp>
      <p:sp>
        <p:nvSpPr>
          <p:cNvPr id="162" name="Image"/>
          <p:cNvSpPr>
            <a:spLocks noGrp="1"/>
          </p:cNvSpPr>
          <p:nvPr>
            <p:ph type="pic" sz="half" idx="14"/>
          </p:nvPr>
        </p:nvSpPr>
        <p:spPr>
          <a:xfrm>
            <a:off x="3492500" y="495299"/>
            <a:ext cx="5143500" cy="3866556"/>
          </a:xfrm>
          <a:prstGeom prst="rect">
            <a:avLst/>
          </a:prstGeom>
          <a:ln w="9525">
            <a:round/>
          </a:ln>
        </p:spPr>
        <p:txBody>
          <a:bodyPr lIns="91439" rIns="91439" anchor="t">
            <a:noAutofit/>
          </a:bodyPr>
          <a:lstStyle/>
          <a:p>
            <a:endParaRPr/>
          </a:p>
        </p:txBody>
      </p:sp>
      <p:sp>
        <p:nvSpPr>
          <p:cNvPr id="163" name="Title Text"/>
          <p:cNvSpPr txBox="1">
            <a:spLocks noGrp="1"/>
          </p:cNvSpPr>
          <p:nvPr>
            <p:ph type="title"/>
          </p:nvPr>
        </p:nvSpPr>
        <p:spPr>
          <a:xfrm>
            <a:off x="584199" y="5016500"/>
            <a:ext cx="7988301" cy="825501"/>
          </a:xfrm>
          <a:prstGeom prst="rect">
            <a:avLst/>
          </a:prstGeom>
          <a:effectLst>
            <a:outerShdw dir="16200000" rotWithShape="0">
              <a:srgbClr val="000000">
                <a:alpha val="30000"/>
              </a:srgbClr>
            </a:outerShdw>
          </a:effectLst>
        </p:spPr>
        <p:txBody>
          <a:bodyPr lIns="50800" tIns="50800" rIns="50800" bIns="50800">
            <a:noAutofit/>
          </a:bodyPr>
          <a:lstStyle>
            <a:lvl1pPr algn="ctr" defTabSz="406400">
              <a:lnSpc>
                <a:spcPct val="90000"/>
              </a:lnSpc>
              <a:defRPr sz="5000" cap="all" spc="250">
                <a:solidFill>
                  <a:srgbClr val="FBF9E6"/>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64" name="Body Level One…"/>
          <p:cNvSpPr txBox="1">
            <a:spLocks noGrp="1"/>
          </p:cNvSpPr>
          <p:nvPr>
            <p:ph type="body" sz="quarter" idx="1"/>
          </p:nvPr>
        </p:nvSpPr>
        <p:spPr>
          <a:xfrm>
            <a:off x="584199" y="5842000"/>
            <a:ext cx="7988301" cy="622300"/>
          </a:xfrm>
          <a:prstGeom prst="rect">
            <a:avLst/>
          </a:prstGeom>
          <a:effectLst>
            <a:outerShdw dir="16200000" rotWithShape="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sz="2800" i="1">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 name="Slide Number"/>
          <p:cNvSpPr txBox="1">
            <a:spLocks noGrp="1"/>
          </p:cNvSpPr>
          <p:nvPr>
            <p:ph type="sldNum" sz="quarter" idx="2"/>
          </p:nvPr>
        </p:nvSpPr>
        <p:spPr>
          <a:xfrm>
            <a:off x="4464049" y="6324600"/>
            <a:ext cx="228601" cy="241300"/>
          </a:xfrm>
          <a:prstGeom prst="rect">
            <a:avLst/>
          </a:prstGeom>
          <a:effectLst>
            <a:outerShdw dir="5400000" rotWithShape="0">
              <a:srgbClr val="FFFFFF">
                <a:alpha val="20000"/>
              </a:srgbClr>
            </a:outerShdw>
          </a:effectLst>
        </p:spPr>
        <p:txBody>
          <a:bodyPr lIns="50800" tIns="50800" rIns="50800" bIns="50800" anchor="t"/>
          <a:lstStyle>
            <a:lvl1pPr algn="ctr" defTabSz="406400">
              <a:defRPr sz="9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2" name="Title Text"/>
          <p:cNvSpPr txBox="1">
            <a:spLocks noGrp="1"/>
          </p:cNvSpPr>
          <p:nvPr>
            <p:ph type="title"/>
          </p:nvPr>
        </p:nvSpPr>
        <p:spPr>
          <a:xfrm>
            <a:off x="580429" y="2143125"/>
            <a:ext cx="7983142" cy="1598415"/>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73" name="Body Level One…"/>
          <p:cNvSpPr txBox="1">
            <a:spLocks noGrp="1"/>
          </p:cNvSpPr>
          <p:nvPr>
            <p:ph type="body" sz="quarter" idx="1"/>
          </p:nvPr>
        </p:nvSpPr>
        <p:spPr>
          <a:xfrm>
            <a:off x="580429" y="3732609"/>
            <a:ext cx="7983142" cy="910829"/>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D7D0B2"/>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Image"/>
          <p:cNvSpPr>
            <a:spLocks noGrp="1"/>
          </p:cNvSpPr>
          <p:nvPr>
            <p:ph type="pic" sz="half" idx="13"/>
          </p:nvPr>
        </p:nvSpPr>
        <p:spPr>
          <a:xfrm>
            <a:off x="5375671" y="1214437"/>
            <a:ext cx="3286126" cy="4348759"/>
          </a:xfrm>
          <a:prstGeom prst="rect">
            <a:avLst/>
          </a:prstGeom>
          <a:ln w="9525">
            <a:round/>
          </a:ln>
        </p:spPr>
        <p:txBody>
          <a:bodyPr lIns="91439" rIns="91439" anchor="t">
            <a:noAutofit/>
          </a:bodyPr>
          <a:lstStyle/>
          <a:p>
            <a:endParaRPr/>
          </a:p>
        </p:txBody>
      </p:sp>
      <p:sp>
        <p:nvSpPr>
          <p:cNvPr id="182" name="Title Text"/>
          <p:cNvSpPr txBox="1">
            <a:spLocks noGrp="1"/>
          </p:cNvSpPr>
          <p:nvPr>
            <p:ph type="title"/>
          </p:nvPr>
        </p:nvSpPr>
        <p:spPr>
          <a:xfrm>
            <a:off x="214312" y="1250156"/>
            <a:ext cx="5152431" cy="2348509"/>
          </a:xfrm>
          <a:prstGeom prst="rect">
            <a:avLst/>
          </a:prstGeom>
          <a:effectLst>
            <a:outerShdw blurRad="12700" dir="5400000" rotWithShape="0">
              <a:srgbClr val="FFFFFF"/>
            </a:outerShdw>
          </a:effectLst>
        </p:spPr>
        <p:txBody>
          <a:bodyPr lIns="35718" tIns="35718" rIns="35718" bIns="35718"/>
          <a:lstStyle>
            <a:lvl1pPr algn="ctr" defTabSz="410765">
              <a:lnSpc>
                <a:spcPct val="90000"/>
              </a:lnSpc>
              <a:defRPr sz="4400" cap="all" spc="22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183" name="Body Level One…"/>
          <p:cNvSpPr txBox="1">
            <a:spLocks noGrp="1"/>
          </p:cNvSpPr>
          <p:nvPr>
            <p:ph type="body" sz="quarter" idx="1"/>
          </p:nvPr>
        </p:nvSpPr>
        <p:spPr>
          <a:xfrm>
            <a:off x="214312" y="3634382"/>
            <a:ext cx="5152431" cy="1928814"/>
          </a:xfrm>
          <a:prstGeom prst="rect">
            <a:avLst/>
          </a:prstGeom>
        </p:spPr>
        <p:txBody>
          <a:bodyPr lIns="35718" tIns="35718" rIns="35718" bIns="35718" anchor="t"/>
          <a:lstStyle>
            <a:lvl1pPr marL="0" indent="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sz="22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580429" y="35718"/>
            <a:ext cx="7983142" cy="1428751"/>
          </a:xfrm>
          <a:prstGeom prst="rect">
            <a:avLst/>
          </a:prstGeom>
        </p:spPr>
        <p:txBody>
          <a:bodyPr lIns="35718" tIns="35718" rIns="35718" bIns="35718" anchor="ctr"/>
          <a:lstStyle>
            <a:lvl1pPr algn="ctr" defTabSz="410765">
              <a:lnSpc>
                <a:spcPct val="90000"/>
              </a:lnSpc>
              <a:defRPr sz="4400" cap="all" spc="220">
                <a:solidFill>
                  <a:srgbClr val="FBF9E6"/>
                </a:solidFill>
                <a:effectLst>
                  <a:outerShdw blurRad="25400" dist="25400" dir="16200000" rotWithShape="0">
                    <a:srgbClr val="3A3A3A">
                      <a:alpha val="70000"/>
                    </a:srgbClr>
                  </a:outerShdw>
                </a:effectLst>
                <a:latin typeface="Georgia"/>
                <a:ea typeface="Georgia"/>
                <a:cs typeface="Georgia"/>
                <a:sym typeface="Georgia"/>
              </a:defRPr>
            </a:lvl1pPr>
          </a:lstStyle>
          <a:p>
            <a:r>
              <a:t>Title Text</a:t>
            </a:r>
          </a:p>
        </p:txBody>
      </p:sp>
      <p:sp>
        <p:nvSpPr>
          <p:cNvPr id="192" name="Body Level One…"/>
          <p:cNvSpPr txBox="1">
            <a:spLocks noGrp="1"/>
          </p:cNvSpPr>
          <p:nvPr>
            <p:ph type="body" idx="1"/>
          </p:nvPr>
        </p:nvSpPr>
        <p:spPr>
          <a:xfrm>
            <a:off x="580429" y="1902023"/>
            <a:ext cx="7983142" cy="4375548"/>
          </a:xfrm>
          <a:prstGeom prst="rect">
            <a:avLst/>
          </a:prstGeom>
        </p:spPr>
        <p:txBody>
          <a:bodyPr lIns="35718" tIns="35718" rIns="35718" bIns="35718"/>
          <a:lstStyle>
            <a:lvl1pPr marL="2878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7196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11514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15832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2015066" indent="-287866" defTabSz="410765">
              <a:lnSpc>
                <a:spcPct val="120000"/>
              </a:lnSpc>
              <a:spcBef>
                <a:spcPts val="3600"/>
              </a:spcBef>
              <a:buSzPct val="35000"/>
              <a:buBlip>
                <a:blip r:embed="rId3"/>
              </a:buBlip>
              <a:defRPr sz="2400">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4458195" y="6322218"/>
            <a:ext cx="236539"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Johnny Appleseed"/>
          <p:cNvSpPr txBox="1">
            <a:spLocks noGrp="1"/>
          </p:cNvSpPr>
          <p:nvPr>
            <p:ph type="body" sz="quarter" idx="13"/>
          </p:nvPr>
        </p:nvSpPr>
        <p:spPr>
          <a:xfrm>
            <a:off x="913592" y="4473773"/>
            <a:ext cx="7313415" cy="357188"/>
          </a:xfrm>
          <a:prstGeom prst="rect">
            <a:avLst/>
          </a:prstGeom>
        </p:spPr>
        <p:txBody>
          <a:bodyPr lIns="35718" tIns="35718" rIns="35718" bIns="35718">
            <a:spAutoFit/>
          </a:bodyPr>
          <a:lstStyle>
            <a:lvl1pPr marL="0" indent="0" algn="ctr" defTabSz="410765">
              <a:spcBef>
                <a:spcPts val="0"/>
              </a:spcBef>
              <a:buSzTx/>
              <a:buNone/>
              <a:defRPr sz="1800" i="1">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-Johnny Appleseed</a:t>
            </a:r>
          </a:p>
        </p:txBody>
      </p:sp>
      <p:sp>
        <p:nvSpPr>
          <p:cNvPr id="201" name="“Type a quote here.”"/>
          <p:cNvSpPr txBox="1">
            <a:spLocks noGrp="1"/>
          </p:cNvSpPr>
          <p:nvPr>
            <p:ph type="body" sz="quarter" idx="14"/>
          </p:nvPr>
        </p:nvSpPr>
        <p:spPr>
          <a:xfrm>
            <a:off x="884039" y="3044626"/>
            <a:ext cx="7375922" cy="393701"/>
          </a:xfrm>
          <a:prstGeom prst="rect">
            <a:avLst/>
          </a:prstGeom>
        </p:spPr>
        <p:txBody>
          <a:bodyPr lIns="35718" tIns="35718" rIns="35718" bIns="35718">
            <a:spAutoFit/>
          </a:bodyPr>
          <a:lstStyle>
            <a:lvl1pPr marL="0" indent="0" algn="ctr" defTabSz="410765">
              <a:lnSpc>
                <a:spcPct val="155000"/>
              </a:lnSpc>
              <a:spcBef>
                <a:spcPts val="1600"/>
              </a:spcBef>
              <a:buSzTx/>
              <a:buNone/>
              <a:defRPr sz="2200">
                <a:solidFill>
                  <a:srgbClr val="4F5C3F"/>
                </a:solidFill>
                <a:effectLst>
                  <a:outerShdw blurRad="25400" dist="12700" rotWithShape="0">
                    <a:srgbClr val="FFFFFF">
                      <a:alpha val="45000"/>
                    </a:srgbClr>
                  </a:outerShdw>
                </a:effectLst>
                <a:latin typeface="Georgia"/>
                <a:ea typeface="Georgia"/>
                <a:cs typeface="Georgia"/>
                <a:sym typeface="Georgia"/>
              </a:defRPr>
            </a:lvl1pPr>
          </a:lstStyle>
          <a:p>
            <a:r>
              <a:t>“Type a quote here.”</a:t>
            </a:r>
          </a:p>
        </p:txBody>
      </p:sp>
      <p:sp>
        <p:nvSpPr>
          <p:cNvPr id="202" name="Slide Number"/>
          <p:cNvSpPr txBox="1">
            <a:spLocks noGrp="1"/>
          </p:cNvSpPr>
          <p:nvPr>
            <p:ph type="sldNum" sz="quarter" idx="2"/>
          </p:nvPr>
        </p:nvSpPr>
        <p:spPr>
          <a:xfrm>
            <a:off x="4458196" y="6322218"/>
            <a:ext cx="236538" cy="2746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Body Level One…"/>
          <p:cNvSpPr txBox="1">
            <a:spLocks noGrp="1"/>
          </p:cNvSpPr>
          <p:nvPr>
            <p:ph type="body" sz="half" idx="1"/>
          </p:nvPr>
        </p:nvSpPr>
        <p:spPr>
          <a:xfrm>
            <a:off x="2133600" y="685801"/>
            <a:ext cx="6096000" cy="36575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Image"/>
          <p:cNvSpPr>
            <a:spLocks noGrp="1"/>
          </p:cNvSpPr>
          <p:nvPr>
            <p:ph type="pic" sz="half" idx="13"/>
          </p:nvPr>
        </p:nvSpPr>
        <p:spPr>
          <a:xfrm>
            <a:off x="5375671" y="1214436"/>
            <a:ext cx="3286128" cy="4348761"/>
          </a:xfrm>
          <a:prstGeom prst="rect">
            <a:avLst/>
          </a:prstGeom>
        </p:spPr>
        <p:txBody>
          <a:bodyPr lIns="91439" rIns="91439" anchor="t">
            <a:noAutofit/>
          </a:bodyPr>
          <a:lstStyle/>
          <a:p>
            <a:endParaRPr/>
          </a:p>
        </p:txBody>
      </p:sp>
      <p:sp>
        <p:nvSpPr>
          <p:cNvPr id="210" name="Title Text"/>
          <p:cNvSpPr txBox="1">
            <a:spLocks noGrp="1"/>
          </p:cNvSpPr>
          <p:nvPr>
            <p:ph type="title"/>
          </p:nvPr>
        </p:nvSpPr>
        <p:spPr>
          <a:xfrm>
            <a:off x="214310" y="1250155"/>
            <a:ext cx="5152434" cy="2348510"/>
          </a:xfrm>
          <a:prstGeom prst="rect">
            <a:avLst/>
          </a:prstGeom>
          <a:effectLst>
            <a:outerShdw dir="5400000" rotWithShape="0">
              <a:srgbClr val="FFFFFF"/>
            </a:outerShdw>
          </a:effectLst>
        </p:spPr>
        <p:txBody>
          <a:bodyPr lIns="35718" tIns="35718" rIns="35718" bIns="35718"/>
          <a:lstStyle>
            <a:lvl1pPr algn="ctr" defTabSz="410765">
              <a:lnSpc>
                <a:spcPct val="90000"/>
              </a:lnSpc>
              <a:defRPr sz="3800" cap="all" spc="190">
                <a:solidFill>
                  <a:srgbClr val="4F5C3F">
                    <a:alpha val="69000"/>
                  </a:srgbClr>
                </a:solidFill>
                <a:effectLst>
                  <a:outerShdw blurRad="25400" dist="12700" dir="16200000" rotWithShape="0">
                    <a:srgbClr val="3A3A3A">
                      <a:alpha val="35000"/>
                    </a:srgbClr>
                  </a:outerShdw>
                </a:effectLst>
                <a:latin typeface="Georgia"/>
                <a:ea typeface="Georgia"/>
                <a:cs typeface="Georgia"/>
                <a:sym typeface="Georgia"/>
              </a:defRPr>
            </a:lvl1pPr>
          </a:lstStyle>
          <a:p>
            <a:r>
              <a:t>Title Text</a:t>
            </a:r>
          </a:p>
        </p:txBody>
      </p:sp>
      <p:sp>
        <p:nvSpPr>
          <p:cNvPr id="211" name="Body Level One…"/>
          <p:cNvSpPr txBox="1">
            <a:spLocks noGrp="1"/>
          </p:cNvSpPr>
          <p:nvPr>
            <p:ph type="body" sz="quarter" idx="1"/>
          </p:nvPr>
        </p:nvSpPr>
        <p:spPr>
          <a:xfrm>
            <a:off x="214310" y="3634382"/>
            <a:ext cx="5152434" cy="1928815"/>
          </a:xfrm>
          <a:prstGeom prst="rect">
            <a:avLst/>
          </a:prstGeom>
        </p:spPr>
        <p:txBody>
          <a:bodyPr lIns="35718" tIns="35718" rIns="35718" bIns="35718" anchor="t"/>
          <a:lstStyle>
            <a:lvl1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1pPr>
            <a:lvl2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2pPr>
            <a:lvl3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3pPr>
            <a:lvl4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4pPr>
            <a:lvl5pPr marL="0" indent="0" algn="ctr" defTabSz="410765">
              <a:lnSpc>
                <a:spcPct val="120000"/>
              </a:lnSpc>
              <a:spcBef>
                <a:spcPts val="0"/>
              </a:spcBef>
              <a:buSzTx/>
              <a:buNone/>
              <a:defRPr sz="1600" i="1">
                <a:solidFill>
                  <a:srgbClr val="4F5C3F"/>
                </a:solidFill>
                <a:effectLst>
                  <a:outerShdw blurRad="25400" dist="12700" rotWithShape="0">
                    <a:srgbClr val="FFFFFF">
                      <a:alpha val="45000"/>
                    </a:srgbClr>
                  </a:outerShdw>
                </a:effectLst>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212" name="Slide Number"/>
          <p:cNvSpPr txBox="1">
            <a:spLocks noGrp="1"/>
          </p:cNvSpPr>
          <p:nvPr>
            <p:ph type="sldNum" sz="quarter" idx="2"/>
          </p:nvPr>
        </p:nvSpPr>
        <p:spPr>
          <a:xfrm>
            <a:off x="4483596" y="6322218"/>
            <a:ext cx="185738" cy="211139"/>
          </a:xfrm>
          <a:prstGeom prst="rect">
            <a:avLst/>
          </a:prstGeom>
          <a:effectLst>
            <a:outerShdw dir="5400000" rotWithShape="0">
              <a:srgbClr val="FFFFFF">
                <a:alpha val="20000"/>
              </a:srgbClr>
            </a:outerShdw>
          </a:effectLst>
        </p:spPr>
        <p:txBody>
          <a:bodyPr lIns="35718" tIns="35718" rIns="35718" bIns="35718" anchor="t"/>
          <a:lstStyle>
            <a:lvl1pPr algn="ctr" defTabSz="410765">
              <a:defRPr sz="800">
                <a:solidFill>
                  <a:srgbClr val="4F5C3F"/>
                </a:solidFill>
                <a:latin typeface="Palatino"/>
                <a:ea typeface="Palatino"/>
                <a:cs typeface="Palatino"/>
                <a:sym typeface="Palatino"/>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35" name="Body Level One…"/>
          <p:cNvSpPr txBox="1">
            <a:spLocks noGrp="1"/>
          </p:cNvSpPr>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36" name="Title Text"/>
          <p:cNvSpPr txBox="1">
            <a:spLocks noGrp="1"/>
          </p:cNvSpPr>
          <p:nvPr>
            <p:ph type="title"/>
          </p:nvPr>
        </p:nvSpPr>
        <p:spPr>
          <a:xfrm>
            <a:off x="2286000" y="1905000"/>
            <a:ext cx="6035041" cy="2350008"/>
          </a:xfrm>
          <a:prstGeom prst="rect">
            <a:avLst/>
          </a:prstGeom>
        </p:spPr>
        <p:txBody>
          <a:bodyPr/>
          <a:lstStyle>
            <a:lvl1pPr>
              <a:defRPr sz="5400"/>
            </a:lvl1p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p:nvPr>
        </p:nvSpPr>
        <p:spPr>
          <a:xfrm>
            <a:off x="1344167" y="658368"/>
            <a:ext cx="3273554" cy="3429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ody Level One…"/>
          <p:cNvSpPr txBox="1">
            <a:spLocks noGrp="1"/>
          </p:cNvSpPr>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13"/>
          </p:nvPr>
        </p:nvSpPr>
        <p:spPr>
          <a:xfrm>
            <a:off x="5029200" y="661976"/>
            <a:ext cx="3273553" cy="639763"/>
          </a:xfrm>
          <a:prstGeom prst="rect">
            <a:avLst/>
          </a:prstGeom>
        </p:spPr>
        <p:txBody>
          <a:bodyPr/>
          <a:lstStyle/>
          <a:p>
            <a:pPr marL="0" indent="0">
              <a:buSzTx/>
              <a:buNone/>
              <a:defRPr sz="2200"/>
            </a:pPr>
            <a:endParaR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0">
                <a:solidFill>
                  <a:srgbClr val="FFFFFF"/>
                </a:solidFill>
                <a:effectLst>
                  <a:outerShdw blurRad="38100" dist="38100" dir="2700000" rotWithShape="0">
                    <a:srgbClr val="000000">
                      <a:alpha val="43137"/>
                    </a:srgbClr>
                  </a:outerShdw>
                </a:effectLst>
              </a:defRPr>
            </a:lvl1pPr>
          </a:lstStyle>
          <a:p>
            <a:r>
              <a:t>{</a:t>
            </a:r>
          </a:p>
        </p:txBody>
      </p:sp>
      <p:sp>
        <p:nvSpPr>
          <p:cNvPr id="81" name="Body Level One…"/>
          <p:cNvSpPr txBox="1">
            <a:spLocks noGrp="1"/>
          </p:cNvSpPr>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5715000" y="685801"/>
            <a:ext cx="2590800" cy="3429001"/>
          </a:xfrm>
          <a:prstGeom prst="rect">
            <a:avLst/>
          </a:prstGeom>
        </p:spPr>
        <p:txBody>
          <a:bodyPr/>
          <a:lstStyle/>
          <a:p>
            <a:pPr marL="0" indent="0">
              <a:spcBef>
                <a:spcPts val="300"/>
              </a:spcBef>
              <a:buSzTx/>
              <a:buNone/>
              <a:defRPr sz="1600"/>
            </a:pPr>
            <a:endParaRPr/>
          </a:p>
        </p:txBody>
      </p:sp>
      <p:sp>
        <p:nvSpPr>
          <p:cNvPr id="83" name="Title Text"/>
          <p:cNvSpPr txBox="1">
            <a:spLocks noGrp="1"/>
          </p:cNvSpPr>
          <p:nvPr>
            <p:ph type="title"/>
          </p:nvPr>
        </p:nvSpPr>
        <p:spPr>
          <a:prstGeom prst="rect">
            <a:avLst/>
          </a:prstGeom>
        </p:spPr>
        <p:txBody>
          <a:body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Picture Placeholder 2"/>
          <p:cNvSpPr>
            <a:spLocks noGrp="1"/>
          </p:cNvSpPr>
          <p:nvPr>
            <p:ph type="pic" sz="half" idx="13"/>
          </p:nvPr>
        </p:nvSpPr>
        <p:spPr>
          <a:xfrm>
            <a:off x="1219200" y="612775"/>
            <a:ext cx="6705600" cy="2546986"/>
          </a:xfrm>
          <a:prstGeom prst="rect">
            <a:avLst/>
          </a:prstGeom>
          <a:effectLst>
            <a:outerShdw blurRad="152400" dist="317500" dir="5400000" rotWithShape="0">
              <a:srgbClr val="000000">
                <a:alpha val="15000"/>
              </a:srgbClr>
            </a:outerShdw>
          </a:effectLst>
        </p:spPr>
        <p:txBody>
          <a:bodyPr lIns="91439" rIns="91439" anchor="t">
            <a:noAutofit/>
          </a:bodyPr>
          <a:lstStyle/>
          <a:p>
            <a:endParaRPr/>
          </a:p>
        </p:txBody>
      </p:sp>
      <p:sp>
        <p:nvSpPr>
          <p:cNvPr id="92" name="Body Level One…"/>
          <p:cNvSpPr txBox="1">
            <a:spLocks noGrp="1"/>
          </p:cNvSpPr>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rcRect/>
          <a:stretch>
            <a:fillRect/>
          </a:stretch>
        </a:blipFill>
        <a:effectLst/>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endParaR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6" name="Title Text"/>
          <p:cNvSpPr txBox="1">
            <a:spLocks noGrp="1"/>
          </p:cNvSpPr>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Title Text</a:t>
            </a:r>
          </a:p>
        </p:txBody>
      </p:sp>
      <p:sp>
        <p:nvSpPr>
          <p:cNvPr id="7"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sz="49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sz="2100" b="0" i="0" u="none" strike="noStrike" cap="none" spc="0" baseline="0">
          <a:ln>
            <a:noFill/>
          </a:ln>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Linotyp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2.jpeg"/><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25-Years.jpg" descr="25-Years.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709770" y="1159045"/>
            <a:ext cx="7724343" cy="4539824"/>
          </a:xfrm>
          <a:prstGeom prst="rect">
            <a:avLst/>
          </a:prstGeom>
          <a:ln w="25400">
            <a:solidFill>
              <a:srgbClr val="F3F7F5"/>
            </a:solidFill>
            <a:miter lim="400000"/>
          </a:ln>
          <a:effectLst>
            <a:outerShdw blurRad="38100" dist="12700" dir="3600000" rotWithShape="0">
              <a:srgbClr val="000000">
                <a:alpha val="70000"/>
              </a:srgbClr>
            </a:outerShdw>
          </a:effectLst>
        </p:spPr>
      </p:pic>
      <p:sp>
        <p:nvSpPr>
          <p:cNvPr id="222" name="Filipino American Christian Church"/>
          <p:cNvSpPr txBox="1"/>
          <p:nvPr/>
        </p:nvSpPr>
        <p:spPr>
          <a:xfrm>
            <a:off x="1087908" y="5050634"/>
            <a:ext cx="6967818" cy="541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defRPr sz="2600">
                <a:solidFill>
                  <a:srgbClr val="FFFFFF"/>
                </a:solidFill>
                <a:latin typeface="Cinzel Decorative"/>
                <a:ea typeface="Cinzel Decorative"/>
                <a:cs typeface="Cinzel Decorative"/>
                <a:sym typeface="Cinzel Decorative"/>
              </a:defRPr>
            </a:lvl1pPr>
          </a:lstStyle>
          <a:p>
            <a:r>
              <a:t>Filipino American Christian Church</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47" name="Duccio_di_Buoninsegna_018.jpg" descr="Duccio_di_Buoninsegna_0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692" y="0"/>
            <a:ext cx="7728616" cy="6858000"/>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50"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What does this mean?</a:t>
            </a:r>
          </a:p>
          <a:p>
            <a:pPr marL="206255" indent="-206255" algn="l">
              <a:buSzPct val="100000"/>
              <a:buChar char="•"/>
              <a:defRPr sz="2800" b="1" u="sng"/>
            </a:pPr>
            <a:endParaRPr/>
          </a:p>
          <a:p>
            <a:pPr marL="206255" indent="-206255" algn="l">
              <a:buSzPct val="100000"/>
              <a:buChar char="•"/>
              <a:defRPr sz="2800" b="1"/>
            </a:pPr>
            <a:r>
              <a:rPr b="0"/>
              <a:t>FIRST:</a:t>
            </a:r>
            <a:r>
              <a:t> God is faithful to keep His promises.</a:t>
            </a:r>
          </a:p>
        </p:txBody>
      </p:sp>
      <p:pic>
        <p:nvPicPr>
          <p:cNvPr id="251"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Ezekiel 36:25-27"/>
          <p:cNvSpPr txBox="1">
            <a:spLocks noGrp="1"/>
          </p:cNvSpPr>
          <p:nvPr>
            <p:ph type="title"/>
          </p:nvPr>
        </p:nvSpPr>
        <p:spPr>
          <a:prstGeom prst="rect">
            <a:avLst/>
          </a:prstGeom>
        </p:spPr>
        <p:txBody>
          <a:bodyPr/>
          <a:lstStyle/>
          <a:p>
            <a:r>
              <a:t>Ezekiel 36:25-27</a:t>
            </a:r>
          </a:p>
        </p:txBody>
      </p:sp>
      <p:sp>
        <p:nvSpPr>
          <p:cNvPr id="254" name="I will sprinkle clean water on you, and you shall be clean from all your uncleannesses, and from all your idols I will cleanse you. And I will give you a new heart, and a new spirit I will put within you. And I will remove the heart of stone from your flesh and give you a heart of flesh. And I will put my Spirit within you …"/>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I will sprinkle clean water on you, and you shall be clean from all your uncleannesses, and from all your idols I will cleanse you. And I will give you a new heart, and a new spirit I will put within you. And I will remove the heart of stone from your flesh and give you a heart of flesh. And I will put my Spirit within you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Joel 2:28-29"/>
          <p:cNvSpPr txBox="1">
            <a:spLocks noGrp="1"/>
          </p:cNvSpPr>
          <p:nvPr>
            <p:ph type="title"/>
          </p:nvPr>
        </p:nvSpPr>
        <p:spPr>
          <a:prstGeom prst="rect">
            <a:avLst/>
          </a:prstGeom>
        </p:spPr>
        <p:txBody>
          <a:bodyPr/>
          <a:lstStyle/>
          <a:p>
            <a:r>
              <a:t>Joel 2:28-29</a:t>
            </a:r>
          </a:p>
        </p:txBody>
      </p:sp>
      <p:sp>
        <p:nvSpPr>
          <p:cNvPr id="257" name="“And it shall come to pass afterward,…"/>
          <p:cNvSpPr txBox="1">
            <a:spLocks noGrp="1"/>
          </p:cNvSpPr>
          <p:nvPr>
            <p:ph type="body" idx="1"/>
          </p:nvPr>
        </p:nvSpPr>
        <p:spPr>
          <a:xfrm>
            <a:off x="290165" y="1599604"/>
            <a:ext cx="8563670" cy="4940400"/>
          </a:xfrm>
          <a:prstGeom prst="rect">
            <a:avLst/>
          </a:prstGeom>
        </p:spPr>
        <p:txBody>
          <a:bodyPr/>
          <a:lstStyle/>
          <a:p>
            <a:pPr marL="0" indent="0" algn="ctr">
              <a:spcBef>
                <a:spcPts val="0"/>
              </a:spcBef>
              <a:buSzTx/>
              <a:buNone/>
              <a:defRPr sz="2800"/>
            </a:pPr>
            <a:r>
              <a:t>“And it shall come to pass afterward,</a:t>
            </a:r>
          </a:p>
          <a:p>
            <a:pPr marL="0" indent="0" algn="ctr">
              <a:spcBef>
                <a:spcPts val="0"/>
              </a:spcBef>
              <a:buSzTx/>
              <a:buNone/>
              <a:defRPr sz="2800"/>
            </a:pPr>
            <a:r>
              <a:t>    that I will pour out my Spirit on all flesh;</a:t>
            </a:r>
          </a:p>
          <a:p>
            <a:pPr marL="0" indent="0" algn="ctr">
              <a:spcBef>
                <a:spcPts val="0"/>
              </a:spcBef>
              <a:buSzTx/>
              <a:buNone/>
              <a:defRPr sz="2800"/>
            </a:pPr>
            <a:r>
              <a:t>your sons and your daughters shall prophesy,</a:t>
            </a:r>
          </a:p>
          <a:p>
            <a:pPr marL="0" indent="0" algn="ctr">
              <a:spcBef>
                <a:spcPts val="0"/>
              </a:spcBef>
              <a:buSzTx/>
              <a:buNone/>
              <a:defRPr sz="2800"/>
            </a:pPr>
            <a:r>
              <a:t>    your old men shall dream dreams,</a:t>
            </a:r>
          </a:p>
          <a:p>
            <a:pPr marL="0" indent="0" algn="ctr">
              <a:spcBef>
                <a:spcPts val="0"/>
              </a:spcBef>
              <a:buSzTx/>
              <a:buNone/>
              <a:defRPr sz="2800"/>
            </a:pPr>
            <a:r>
              <a:t>    and your young men shall see visions.</a:t>
            </a:r>
          </a:p>
          <a:p>
            <a:pPr marL="0" indent="0" algn="ctr">
              <a:spcBef>
                <a:spcPts val="0"/>
              </a:spcBef>
              <a:buSzTx/>
              <a:buNone/>
              <a:defRPr sz="2800"/>
            </a:pPr>
            <a:r>
              <a:t>Even on the male and female servants</a:t>
            </a:r>
          </a:p>
          <a:p>
            <a:pPr marL="0" indent="0" algn="ctr">
              <a:spcBef>
                <a:spcPts val="0"/>
              </a:spcBef>
              <a:buSzTx/>
              <a:buNone/>
              <a:defRPr sz="2800"/>
            </a:pPr>
            <a:r>
              <a:t>    in those days I will pour out my Spirit.”</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60" name="22104594_10155800923225409_1620119460466945011_o.jpg" descr="22104594_10155800923225409_1620119460466945011_o.jpg"/>
          <p:cNvPicPr>
            <a:picLocks noChangeAspect="1"/>
          </p:cNvPicPr>
          <p:nvPr/>
        </p:nvPicPr>
        <p:blipFill>
          <a:blip r:embed="rId3">
            <a:extLst/>
          </a:blip>
          <a:stretch>
            <a:fillRect/>
          </a:stretch>
        </p:blipFill>
        <p:spPr>
          <a:xfrm>
            <a:off x="502273" y="376704"/>
            <a:ext cx="8139454" cy="6104592"/>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63"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What does this mean?</a:t>
            </a:r>
          </a:p>
          <a:p>
            <a:pPr marL="206255" indent="-206255" algn="l">
              <a:buSzPct val="100000"/>
              <a:buChar char="•"/>
              <a:defRPr sz="2800" b="1" u="sng"/>
            </a:pPr>
            <a:endParaRPr/>
          </a:p>
          <a:p>
            <a:pPr marL="206255" indent="-206255" algn="l">
              <a:buSzPct val="100000"/>
              <a:buChar char="•"/>
              <a:defRPr sz="2800" b="1"/>
            </a:pPr>
            <a:r>
              <a:rPr b="0"/>
              <a:t>SECOND:</a:t>
            </a:r>
            <a:r>
              <a:t> God desires all people to hear the good news about Jesus</a:t>
            </a:r>
          </a:p>
        </p:txBody>
      </p:sp>
      <p:pic>
        <p:nvPicPr>
          <p:cNvPr id="264"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67" name="Shavuot-shiksas-guide.jpg" descr="Shavuot-shiksas-guide.jpg"/>
          <p:cNvPicPr>
            <a:picLocks noChangeAspect="1"/>
          </p:cNvPicPr>
          <p:nvPr/>
        </p:nvPicPr>
        <p:blipFill>
          <a:blip r:embed="rId3">
            <a:extLst/>
          </a:blip>
          <a:stretch>
            <a:fillRect/>
          </a:stretch>
        </p:blipFill>
        <p:spPr>
          <a:xfrm>
            <a:off x="375801" y="317818"/>
            <a:ext cx="8392398" cy="6222364"/>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Acts 2:4"/>
          <p:cNvSpPr txBox="1">
            <a:spLocks noGrp="1"/>
          </p:cNvSpPr>
          <p:nvPr>
            <p:ph type="title"/>
          </p:nvPr>
        </p:nvSpPr>
        <p:spPr>
          <a:prstGeom prst="rect">
            <a:avLst/>
          </a:prstGeom>
        </p:spPr>
        <p:txBody>
          <a:bodyPr/>
          <a:lstStyle/>
          <a:p>
            <a:r>
              <a:t>Acts 2:4</a:t>
            </a:r>
          </a:p>
        </p:txBody>
      </p:sp>
      <p:sp>
        <p:nvSpPr>
          <p:cNvPr id="270" name="And they were all filled with the Holy Spirit and began to speak in other tongues as the Spirit gave them utterance."/>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And they were all filled with the Holy Spirit and began to speak in other tongues as the Spirit gave them utterance.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Acts 2:5-6"/>
          <p:cNvSpPr txBox="1">
            <a:spLocks noGrp="1"/>
          </p:cNvSpPr>
          <p:nvPr>
            <p:ph type="title"/>
          </p:nvPr>
        </p:nvSpPr>
        <p:spPr>
          <a:prstGeom prst="rect">
            <a:avLst/>
          </a:prstGeom>
        </p:spPr>
        <p:txBody>
          <a:bodyPr/>
          <a:lstStyle/>
          <a:p>
            <a:r>
              <a:t>Acts 2:5-6</a:t>
            </a:r>
          </a:p>
        </p:txBody>
      </p:sp>
      <p:sp>
        <p:nvSpPr>
          <p:cNvPr id="273" name="Now there were dwelling in Jerusalem Jews, devout men from every nation under heaven. And at this sound the multitude came together, and they were bewildered, because each one was hearing them speak in his own language."/>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Now there were dwelling in Jerusalem Jews, devout men from every nation under heaven. And at this sound the multitude came together, and they were bewildered, because each one was hearing them speak in his own language.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Acts 2:7-8"/>
          <p:cNvSpPr txBox="1">
            <a:spLocks noGrp="1"/>
          </p:cNvSpPr>
          <p:nvPr>
            <p:ph type="title"/>
          </p:nvPr>
        </p:nvSpPr>
        <p:spPr>
          <a:prstGeom prst="rect">
            <a:avLst/>
          </a:prstGeom>
        </p:spPr>
        <p:txBody>
          <a:bodyPr/>
          <a:lstStyle/>
          <a:p>
            <a:r>
              <a:t>Acts 2:7-8</a:t>
            </a:r>
          </a:p>
        </p:txBody>
      </p:sp>
      <p:sp>
        <p:nvSpPr>
          <p:cNvPr id="276" name="And they were amazed and astonished, saying, “Are not all these who are speaking Galileans? And how is it that we hear, each of us in his own native language?”"/>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And they were amazed and astonished, saying, “Are not all these who are speaking Galileans? And how is it that we hear, each of us in his own native language?”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Acts 2:5, 11"/>
          <p:cNvSpPr txBox="1">
            <a:spLocks noGrp="1"/>
          </p:cNvSpPr>
          <p:nvPr>
            <p:ph type="title"/>
          </p:nvPr>
        </p:nvSpPr>
        <p:spPr>
          <a:prstGeom prst="rect">
            <a:avLst/>
          </a:prstGeom>
        </p:spPr>
        <p:txBody>
          <a:bodyPr/>
          <a:lstStyle/>
          <a:p>
            <a:r>
              <a:t>Acts 2:5, 11</a:t>
            </a:r>
          </a:p>
        </p:txBody>
      </p:sp>
      <p:sp>
        <p:nvSpPr>
          <p:cNvPr id="279" name="verse 5: Now there were dwelling in Jerusalem Jews, devout men from every nation under heaven.…"/>
          <p:cNvSpPr txBox="1">
            <a:spLocks noGrp="1"/>
          </p:cNvSpPr>
          <p:nvPr>
            <p:ph type="body" idx="1"/>
          </p:nvPr>
        </p:nvSpPr>
        <p:spPr>
          <a:xfrm>
            <a:off x="290165" y="1599604"/>
            <a:ext cx="8563670" cy="4940400"/>
          </a:xfrm>
          <a:prstGeom prst="rect">
            <a:avLst/>
          </a:prstGeom>
        </p:spPr>
        <p:txBody>
          <a:bodyPr/>
          <a:lstStyle/>
          <a:p>
            <a:pPr marL="0" indent="0" algn="ctr">
              <a:buSzTx/>
              <a:buNone/>
              <a:defRPr sz="2800"/>
            </a:pPr>
            <a:r>
              <a:t>verse 5: Now there were dwelling in Jerusalem Jews, devout men from every nation under heaven.</a:t>
            </a:r>
          </a:p>
          <a:p>
            <a:pPr marL="0" indent="0" algn="ctr">
              <a:buSzTx/>
              <a:buNone/>
              <a:defRPr sz="2800"/>
            </a:pPr>
            <a:r>
              <a:t>verse 11: “ … both Jews and proselytes, Cretans and Arabians, we hear them telling in our own tongues the mighty works of God.”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Acts 2:22"/>
          <p:cNvSpPr txBox="1">
            <a:spLocks noGrp="1"/>
          </p:cNvSpPr>
          <p:nvPr>
            <p:ph type="title"/>
          </p:nvPr>
        </p:nvSpPr>
        <p:spPr>
          <a:prstGeom prst="rect">
            <a:avLst/>
          </a:prstGeom>
        </p:spPr>
        <p:txBody>
          <a:bodyPr/>
          <a:lstStyle/>
          <a:p>
            <a:r>
              <a:t>Acts 2:22</a:t>
            </a:r>
          </a:p>
        </p:txBody>
      </p:sp>
      <p:sp>
        <p:nvSpPr>
          <p:cNvPr id="282" name="“Men of Israel, hear these words: Jesus of Nazareth, a man attested to you by God with mighty works and wonders and signs that God did through him in your midst …”"/>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“Men of Israel, hear these words: Jesus of Nazareth, a man attested to you by God with mighty works and wonders and signs that God did through him in your midst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John 20:30-31"/>
          <p:cNvSpPr txBox="1">
            <a:spLocks noGrp="1"/>
          </p:cNvSpPr>
          <p:nvPr>
            <p:ph type="title"/>
          </p:nvPr>
        </p:nvSpPr>
        <p:spPr>
          <a:prstGeom prst="rect">
            <a:avLst/>
          </a:prstGeom>
        </p:spPr>
        <p:txBody>
          <a:bodyPr/>
          <a:lstStyle/>
          <a:p>
            <a:r>
              <a:t>John 20:30-31</a:t>
            </a:r>
          </a:p>
        </p:txBody>
      </p:sp>
      <p:sp>
        <p:nvSpPr>
          <p:cNvPr id="285" name="Now Jesus did many other signs in the presence of the disciples, which are not written in this book; but these are written so that you may believe that Jesus is the Christ, the Son of God, and that by believing you may have life in his name."/>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Now Jesus did many other signs in the presence of the disciples, which are not written in this book; but these are written so that you may believe that Jesus is the Christ, the Son of God, and that by believing you may have life in his name.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What should we do?…"/>
          <p:cNvSpPr txBox="1">
            <a:spLocks noGrp="1"/>
          </p:cNvSpPr>
          <p:nvPr>
            <p:ph type="body" sz="half" idx="1"/>
          </p:nvPr>
        </p:nvSpPr>
        <p:spPr>
          <a:xfrm>
            <a:off x="347214" y="2521264"/>
            <a:ext cx="8449572" cy="1815472"/>
          </a:xfrm>
          <a:prstGeom prst="rect">
            <a:avLst/>
          </a:prstGeom>
        </p:spPr>
        <p:txBody>
          <a:bodyPr/>
          <a:lstStyle/>
          <a:p>
            <a:pPr defTabSz="296572">
              <a:defRPr sz="3192" b="1">
                <a:effectLst>
                  <a:outerShdw blurRad="19304" dist="9169" rotWithShape="0">
                    <a:srgbClr val="FFFFFF">
                      <a:alpha val="45000"/>
                    </a:srgbClr>
                  </a:outerShdw>
                </a:effectLst>
              </a:defRPr>
            </a:pPr>
            <a:r>
              <a:t>What effect did this have on the crowd?</a:t>
            </a:r>
          </a:p>
          <a:p>
            <a:pPr defTabSz="296572">
              <a:defRPr sz="3192" b="1">
                <a:effectLst>
                  <a:outerShdw blurRad="19304" dist="9169" rotWithShape="0">
                    <a:srgbClr val="FFFFFF">
                      <a:alpha val="45000"/>
                    </a:srgbClr>
                  </a:outerShdw>
                </a:effectLst>
              </a:defRPr>
            </a:pPr>
            <a:endParaRPr/>
          </a:p>
          <a:p>
            <a:pPr defTabSz="296572">
              <a:defRPr sz="3192" b="1">
                <a:effectLst>
                  <a:outerShdw blurRad="19304" dist="9169" rotWithShape="0">
                    <a:srgbClr val="FFFFFF">
                      <a:alpha val="45000"/>
                    </a:srgbClr>
                  </a:outerShdw>
                </a:effectLst>
              </a:defRPr>
            </a:pPr>
            <a:r>
              <a:t>What effect should this have on us?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cts 2"/>
          <p:cNvSpPr txBox="1">
            <a:spLocks noGrp="1"/>
          </p:cNvSpPr>
          <p:nvPr>
            <p:ph type="title"/>
          </p:nvPr>
        </p:nvSpPr>
        <p:spPr>
          <a:prstGeom prst="rect">
            <a:avLst/>
          </a:prstGeom>
        </p:spPr>
        <p:txBody>
          <a:bodyPr/>
          <a:lstStyle/>
          <a:p>
            <a:r>
              <a:t>Acts 2</a:t>
            </a:r>
          </a:p>
        </p:txBody>
      </p:sp>
      <p:sp>
        <p:nvSpPr>
          <p:cNvPr id="290" name="verse 6: And at this sound the multitude came together, and they were bewildered ……"/>
          <p:cNvSpPr txBox="1">
            <a:spLocks noGrp="1"/>
          </p:cNvSpPr>
          <p:nvPr>
            <p:ph type="body" idx="1"/>
          </p:nvPr>
        </p:nvSpPr>
        <p:spPr>
          <a:xfrm>
            <a:off x="290165" y="1599604"/>
            <a:ext cx="8563670" cy="4940400"/>
          </a:xfrm>
          <a:prstGeom prst="rect">
            <a:avLst/>
          </a:prstGeom>
        </p:spPr>
        <p:txBody>
          <a:bodyPr/>
          <a:lstStyle/>
          <a:p>
            <a:pPr marL="0" indent="0" algn="ctr">
              <a:buSzTx/>
              <a:buNone/>
              <a:defRPr sz="2800"/>
            </a:pPr>
            <a:r>
              <a:t>verse 6: And at this sound the multitude came together, and they were bewildered …</a:t>
            </a:r>
          </a:p>
          <a:p>
            <a:pPr marL="0" indent="0" algn="ctr">
              <a:buSzTx/>
              <a:buNone/>
              <a:defRPr sz="2800"/>
            </a:pPr>
            <a:r>
              <a:t>verse 7: And they were amazed and astonished …</a:t>
            </a:r>
          </a:p>
          <a:p>
            <a:pPr marL="0" indent="0" algn="ctr">
              <a:buSzTx/>
              <a:buNone/>
              <a:defRPr sz="2800"/>
            </a:pPr>
            <a:r>
              <a:t>verse 12: And all were amazed and perplexed …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Acts 2:41"/>
          <p:cNvSpPr txBox="1">
            <a:spLocks noGrp="1"/>
          </p:cNvSpPr>
          <p:nvPr>
            <p:ph type="title"/>
          </p:nvPr>
        </p:nvSpPr>
        <p:spPr>
          <a:prstGeom prst="rect">
            <a:avLst/>
          </a:prstGeom>
        </p:spPr>
        <p:txBody>
          <a:bodyPr/>
          <a:lstStyle/>
          <a:p>
            <a:r>
              <a:t>Acts 2:41</a:t>
            </a:r>
          </a:p>
        </p:txBody>
      </p:sp>
      <p:sp>
        <p:nvSpPr>
          <p:cNvPr id="293" name="verse 6: And at this sound the multitude came together, and they were bewildered ……"/>
          <p:cNvSpPr txBox="1">
            <a:spLocks noGrp="1"/>
          </p:cNvSpPr>
          <p:nvPr>
            <p:ph type="body" idx="1"/>
          </p:nvPr>
        </p:nvSpPr>
        <p:spPr>
          <a:xfrm>
            <a:off x="290165" y="1599604"/>
            <a:ext cx="8563670" cy="4940400"/>
          </a:xfrm>
          <a:prstGeom prst="rect">
            <a:avLst/>
          </a:prstGeom>
        </p:spPr>
        <p:txBody>
          <a:bodyPr/>
          <a:lstStyle/>
          <a:p>
            <a:pPr marL="0" indent="0" algn="ctr">
              <a:buSzTx/>
              <a:buNone/>
              <a:defRPr sz="2800"/>
            </a:pPr>
            <a:r>
              <a:t>verse 6: And at this sound the multitude came together, and they were bewildered …</a:t>
            </a:r>
          </a:p>
          <a:p>
            <a:pPr marL="0" indent="0" algn="ctr">
              <a:buSzTx/>
              <a:buNone/>
              <a:defRPr sz="2800"/>
            </a:pPr>
            <a:r>
              <a:t>verse 7: And they were amazed and astonished …</a:t>
            </a:r>
          </a:p>
          <a:p>
            <a:pPr marL="0" indent="0" algn="ctr">
              <a:buSzTx/>
              <a:buNone/>
              <a:defRPr sz="2800"/>
            </a:pPr>
            <a:r>
              <a:t>verse 12: And all were amazed and perplexed …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Acts-Banner.jpg" descr="Acts-Banner.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64409" y="-87908"/>
            <a:ext cx="11090949" cy="7033732"/>
          </a:xfrm>
          <a:prstGeom prst="rect">
            <a:avLst/>
          </a:prstGeom>
          <a:ln w="12700">
            <a:miter lim="400000"/>
          </a:ln>
        </p:spPr>
      </p:pic>
      <p:sp>
        <p:nvSpPr>
          <p:cNvPr id="296" name="What should we do?…"/>
          <p:cNvSpPr txBox="1">
            <a:spLocks noGrp="1"/>
          </p:cNvSpPr>
          <p:nvPr>
            <p:ph type="body" sz="half" idx="1"/>
          </p:nvPr>
        </p:nvSpPr>
        <p:spPr>
          <a:xfrm>
            <a:off x="591689" y="683186"/>
            <a:ext cx="3712916" cy="5491628"/>
          </a:xfrm>
          <a:prstGeom prst="rect">
            <a:avLst/>
          </a:prstGeom>
        </p:spPr>
        <p:txBody>
          <a:bodyPr/>
          <a:lstStyle/>
          <a:p>
            <a:pPr algn="l">
              <a:defRPr sz="2800" b="1" u="sng"/>
            </a:pPr>
            <a:r>
              <a:t>What does this mean?</a:t>
            </a:r>
          </a:p>
          <a:p>
            <a:pPr marL="206255" indent="-206255" algn="l">
              <a:buSzPct val="100000"/>
              <a:buChar char="•"/>
              <a:defRPr sz="2800" b="1" u="sng"/>
            </a:pPr>
            <a:endParaRPr/>
          </a:p>
          <a:p>
            <a:pPr marL="206255" indent="-206255" algn="l">
              <a:buSzPct val="100000"/>
              <a:buChar char="•"/>
              <a:defRPr sz="2800" b="1"/>
            </a:pPr>
            <a:r>
              <a:rPr b="0"/>
              <a:t>LAST:</a:t>
            </a:r>
            <a:r>
              <a:t> God is building and establishing His church.</a:t>
            </a:r>
          </a:p>
        </p:txBody>
      </p:sp>
      <p:pic>
        <p:nvPicPr>
          <p:cNvPr id="297" name="Acts-Banner.jpg" descr="Acts-Banner.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59907" y="1240234"/>
            <a:ext cx="6906023" cy="43774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Acts 2:32"/>
          <p:cNvSpPr txBox="1">
            <a:spLocks noGrp="1"/>
          </p:cNvSpPr>
          <p:nvPr>
            <p:ph type="title"/>
          </p:nvPr>
        </p:nvSpPr>
        <p:spPr>
          <a:prstGeom prst="rect">
            <a:avLst/>
          </a:prstGeom>
        </p:spPr>
        <p:txBody>
          <a:bodyPr/>
          <a:lstStyle/>
          <a:p>
            <a:r>
              <a:t>Acts 2:32</a:t>
            </a:r>
          </a:p>
        </p:txBody>
      </p:sp>
      <p:sp>
        <p:nvSpPr>
          <p:cNvPr id="300" name="This Jesus God raised up, and of that we all are witnesses. Being therefore exalted at the right hand of God, and having received from the Father the promise of the Holy Spirit, he has poured out this that you yourselves are seeing and hearing."/>
          <p:cNvSpPr txBox="1">
            <a:spLocks noGrp="1"/>
          </p:cNvSpPr>
          <p:nvPr>
            <p:ph type="body" idx="1"/>
          </p:nvPr>
        </p:nvSpPr>
        <p:spPr>
          <a:xfrm>
            <a:off x="290165" y="1599604"/>
            <a:ext cx="8563670" cy="4940400"/>
          </a:xfrm>
          <a:prstGeom prst="rect">
            <a:avLst/>
          </a:prstGeom>
        </p:spPr>
        <p:txBody>
          <a:bodyPr/>
          <a:lstStyle>
            <a:lvl1pPr marL="0" indent="0" algn="ctr">
              <a:buSzTx/>
              <a:buNone/>
              <a:defRPr sz="2800"/>
            </a:lvl1pPr>
          </a:lstStyle>
          <a:p>
            <a:r>
              <a:t>This Jesus God raised up, and of that we all are witnesses. Being therefore exalted at the right hand of God, and having received from the Father the promise of the Holy Spirit, he has poured out this that you yourselves are seeing and hearing.</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303" name="Duccio_di_Buoninsegna_018.jpg" descr="Duccio_di_Buoninsegna_0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692" y="0"/>
            <a:ext cx="7728616" cy="6858000"/>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27" name="Duccio_di_Buoninsegna_018.jpg" descr="Duccio_di_Buoninsegna_0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692" y="0"/>
            <a:ext cx="7728616" cy="6858000"/>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25-Years.jpg" descr="25-Years.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a:off x="709770" y="1159045"/>
            <a:ext cx="7724343" cy="4539824"/>
          </a:xfrm>
          <a:prstGeom prst="rect">
            <a:avLst/>
          </a:prstGeom>
          <a:ln w="25400">
            <a:solidFill>
              <a:srgbClr val="F3F7F5"/>
            </a:solidFill>
            <a:miter lim="400000"/>
          </a:ln>
          <a:effectLst>
            <a:outerShdw blurRad="38100" dist="12700" dir="3600000" rotWithShape="0">
              <a:srgbClr val="000000">
                <a:alpha val="70000"/>
              </a:srgbClr>
            </a:outerShdw>
          </a:effectLst>
        </p:spPr>
      </p:pic>
      <p:sp>
        <p:nvSpPr>
          <p:cNvPr id="308" name="Filipino American Christian Church"/>
          <p:cNvSpPr txBox="1"/>
          <p:nvPr/>
        </p:nvSpPr>
        <p:spPr>
          <a:xfrm>
            <a:off x="1087908" y="5050634"/>
            <a:ext cx="6967818" cy="5413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321468">
              <a:defRPr sz="2600">
                <a:solidFill>
                  <a:srgbClr val="FFFFFF"/>
                </a:solidFill>
                <a:latin typeface="Cinzel Decorative"/>
                <a:ea typeface="Cinzel Decorative"/>
                <a:cs typeface="Cinzel Decorative"/>
                <a:sym typeface="Cinzel Decorative"/>
              </a:defRPr>
            </a:lvl1pPr>
          </a:lstStyle>
          <a:p>
            <a:r>
              <a:t>Filipino American Christian Church</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acts 2:1-12"/>
          <p:cNvSpPr txBox="1">
            <a:spLocks noGrp="1"/>
          </p:cNvSpPr>
          <p:nvPr>
            <p:ph type="title"/>
          </p:nvPr>
        </p:nvSpPr>
        <p:spPr>
          <a:prstGeom prst="rect">
            <a:avLst/>
          </a:prstGeom>
        </p:spPr>
        <p:txBody>
          <a:bodyPr/>
          <a:lstStyle/>
          <a:p>
            <a:r>
              <a:t>acts 2:1-12</a:t>
            </a:r>
          </a:p>
        </p:txBody>
      </p:sp>
      <p:sp>
        <p:nvSpPr>
          <p:cNvPr id="230" name="When the day of Pentecost arrived, they were all together in one place. And suddenly there came from heaven a sound like a mighty rushing wind, and it filled the entire house where they were sitting. And divided tongues as of fire appeared to them and rested on each one of them. And they were all filled with the Holy Spirit and began to speak in other tongues as the Spirit gave them utterance. Now there were dwelling in Jerusalem Jews, devout men from every nation under heaven. And at this sound the multitude came together, and they were bewildered, because each one was hearing them speak in his own language."/>
          <p:cNvSpPr txBox="1">
            <a:spLocks noGrp="1"/>
          </p:cNvSpPr>
          <p:nvPr>
            <p:ph type="body" idx="1"/>
          </p:nvPr>
        </p:nvSpPr>
        <p:spPr>
          <a:xfrm>
            <a:off x="290165" y="1599604"/>
            <a:ext cx="8563670" cy="5032227"/>
          </a:xfrm>
          <a:prstGeom prst="rect">
            <a:avLst/>
          </a:prstGeom>
        </p:spPr>
        <p:txBody>
          <a:bodyPr>
            <a:normAutofit lnSpcReduction="10000"/>
          </a:bodyPr>
          <a:lstStyle>
            <a:lvl1pPr marL="0" indent="0" defTabSz="369689">
              <a:spcBef>
                <a:spcPts val="3200"/>
              </a:spcBef>
              <a:buSzTx/>
              <a:buNone/>
              <a:defRPr sz="2520">
                <a:effectLst>
                  <a:outerShdw blurRad="22860" dist="11430" rotWithShape="0">
                    <a:srgbClr val="FFFFFF">
                      <a:alpha val="45000"/>
                    </a:srgbClr>
                  </a:outerShdw>
                </a:effectLst>
              </a:defRPr>
            </a:lvl1pPr>
          </a:lstStyle>
          <a:p>
            <a:r>
              <a:t>When the day of Pentecost arrived, they were all together in one place. And suddenly there came from heaven a sound like a mighty rushing wind, and it filled the entire house where they were sitting. And divided tongues as of fire appeared to them and rested on each one of them. And they were all filled with the Holy Spirit and began to speak in other tongues as the Spirit gave them utterance. Now there were dwelling in Jerusalem Jews, devout men from every nation under heaven. And at this sound the multitude came together, and they were bewildered, because each one was hearing them speak in his own language.</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cts 2:1-12"/>
          <p:cNvSpPr txBox="1">
            <a:spLocks noGrp="1"/>
          </p:cNvSpPr>
          <p:nvPr>
            <p:ph type="title"/>
          </p:nvPr>
        </p:nvSpPr>
        <p:spPr>
          <a:prstGeom prst="rect">
            <a:avLst/>
          </a:prstGeom>
        </p:spPr>
        <p:txBody>
          <a:bodyPr/>
          <a:lstStyle/>
          <a:p>
            <a:r>
              <a:t>acts 2:1-12</a:t>
            </a:r>
          </a:p>
        </p:txBody>
      </p:sp>
      <p:sp>
        <p:nvSpPr>
          <p:cNvPr id="233" name="And they were amazed and astonished, saying, “Are not all these who are speaking Galileans? And how is it that we hear, each of us in his own native language? Parthians and Medes and Elamites and residents of Mesopotamia, Judea and Cappadocia, Pontus and Asia, Phrygia and Pamphylia, Egypt and the parts of Libya belonging to Cyrene, and visitors from Rome, both Jews and proselytes, Cretans and Arabians—we hear them telling in our own tongues the mighty works of God.” And all were amazed and perplexed, saying to one another, “What does this mean?”"/>
          <p:cNvSpPr txBox="1">
            <a:spLocks noGrp="1"/>
          </p:cNvSpPr>
          <p:nvPr>
            <p:ph type="body" idx="1"/>
          </p:nvPr>
        </p:nvSpPr>
        <p:spPr>
          <a:xfrm>
            <a:off x="290165" y="1599604"/>
            <a:ext cx="8563670" cy="4940400"/>
          </a:xfrm>
          <a:prstGeom prst="rect">
            <a:avLst/>
          </a:prstGeom>
        </p:spPr>
        <p:txBody>
          <a:bodyPr/>
          <a:lstStyle>
            <a:lvl1pPr marL="0" indent="0" defTabSz="377904">
              <a:spcBef>
                <a:spcPts val="3300"/>
              </a:spcBef>
              <a:buSzTx/>
              <a:buNone/>
              <a:defRPr sz="2576">
                <a:effectLst>
                  <a:outerShdw blurRad="23368" dist="11684" rotWithShape="0">
                    <a:srgbClr val="FFFFFF">
                      <a:alpha val="45000"/>
                    </a:srgbClr>
                  </a:outerShdw>
                </a:effectLst>
              </a:defRPr>
            </a:lvl1pPr>
          </a:lstStyle>
          <a:p>
            <a:r>
              <a:t>And they were amazed and astonished, saying, “Are not all these who are speaking Galileans? And how is it that we hear, each of us in his own native language? Parthians and Medes and Elamites and residents of Mesopotamia, Judea and Cappadocia, Pontus and Asia, Phrygia and Pamphylia, Egypt and the parts of Libya belonging to Cyrene, and visitors from Rome, both Jews and proselytes, Cretans and Arabians—we hear them telling in our own tongues the mighty works of God.” And all were amazed and perplexed, saying to one another, “What does this mean?”</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5-Acts-Series-Logo.jpg" descr="5-Acts-Series-Logo.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50301"/>
            <a:ext cx="9144000" cy="4957398"/>
          </a:xfrm>
          <a:prstGeom prst="rect">
            <a:avLst/>
          </a:prstGeom>
          <a:ln w="12700">
            <a:miter lim="400000"/>
          </a:ln>
        </p:spPr>
      </p:pic>
      <p:pic>
        <p:nvPicPr>
          <p:cNvPr id="236" name="Duccio_di_Buoninsegna_018.jpg" descr="Duccio_di_Buoninsegna_0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7692" y="0"/>
            <a:ext cx="7728616" cy="6858000"/>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John 7:37-39"/>
          <p:cNvSpPr txBox="1">
            <a:spLocks noGrp="1"/>
          </p:cNvSpPr>
          <p:nvPr>
            <p:ph type="title"/>
          </p:nvPr>
        </p:nvSpPr>
        <p:spPr>
          <a:prstGeom prst="rect">
            <a:avLst/>
          </a:prstGeom>
        </p:spPr>
        <p:txBody>
          <a:bodyPr/>
          <a:lstStyle/>
          <a:p>
            <a:r>
              <a:t>John 7:37-39</a:t>
            </a:r>
          </a:p>
        </p:txBody>
      </p:sp>
      <p:sp>
        <p:nvSpPr>
          <p:cNvPr id="239" name="“ … as the Scripture has said, ‘Out of his heart will flow rivers of living water.’”…"/>
          <p:cNvSpPr txBox="1">
            <a:spLocks noGrp="1"/>
          </p:cNvSpPr>
          <p:nvPr>
            <p:ph type="body" idx="1"/>
          </p:nvPr>
        </p:nvSpPr>
        <p:spPr>
          <a:xfrm>
            <a:off x="290165" y="1599604"/>
            <a:ext cx="8563670" cy="4940400"/>
          </a:xfrm>
          <a:prstGeom prst="rect">
            <a:avLst/>
          </a:prstGeom>
        </p:spPr>
        <p:txBody>
          <a:bodyPr/>
          <a:lstStyle/>
          <a:p>
            <a:pPr marL="0" indent="0" algn="ctr">
              <a:buSzTx/>
              <a:buNone/>
              <a:defRPr sz="2800"/>
            </a:pPr>
            <a:r>
              <a:t>“ … as the Scripture has said, ‘Out of his heart will flow rivers of living water.’”</a:t>
            </a:r>
          </a:p>
          <a:p>
            <a:pPr marL="0" indent="0" algn="ctr">
              <a:buSzTx/>
              <a:buNone/>
              <a:defRPr sz="2800"/>
            </a:pPr>
            <a:r>
              <a:t>Now this he said about the Spirit, whom those who believed in him were to receive, for as yet the Spirit had not been given, because Jesus was not yet glorified.</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Acts 1:4-5, 8"/>
          <p:cNvSpPr txBox="1">
            <a:spLocks noGrp="1"/>
          </p:cNvSpPr>
          <p:nvPr>
            <p:ph type="title"/>
          </p:nvPr>
        </p:nvSpPr>
        <p:spPr>
          <a:prstGeom prst="rect">
            <a:avLst/>
          </a:prstGeom>
        </p:spPr>
        <p:txBody>
          <a:bodyPr/>
          <a:lstStyle/>
          <a:p>
            <a:r>
              <a:t>Acts 1:4-5, 8</a:t>
            </a:r>
          </a:p>
        </p:txBody>
      </p:sp>
      <p:sp>
        <p:nvSpPr>
          <p:cNvPr id="242" name="And while staying with them he ordered them not to depart from Jerusalem, but to wait for the promise of the Father, which, he said, “you heard from me; for John baptized with water, but you will be baptized with the Holy Spirit not many days from now.” ……"/>
          <p:cNvSpPr txBox="1">
            <a:spLocks noGrp="1"/>
          </p:cNvSpPr>
          <p:nvPr>
            <p:ph type="body" idx="1"/>
          </p:nvPr>
        </p:nvSpPr>
        <p:spPr>
          <a:xfrm>
            <a:off x="290165" y="1599604"/>
            <a:ext cx="8563670" cy="4940400"/>
          </a:xfrm>
          <a:prstGeom prst="rect">
            <a:avLst/>
          </a:prstGeom>
        </p:spPr>
        <p:txBody>
          <a:bodyPr/>
          <a:lstStyle/>
          <a:p>
            <a:pPr marL="0" indent="0" algn="ctr">
              <a:buSzTx/>
              <a:buNone/>
              <a:defRPr sz="2800"/>
            </a:pPr>
            <a:r>
              <a:t>And while staying with them he ordered them not to depart from Jerusalem, but to wait for the promise of the Father, which, he said, “you heard from me; for John baptized with water, but you will be baptized with the Holy Spirit not many days from now.” …</a:t>
            </a:r>
          </a:p>
          <a:p>
            <a:pPr marL="0" indent="0" algn="ctr">
              <a:buSzTx/>
              <a:buNone/>
              <a:defRPr sz="2800"/>
            </a:pPr>
            <a:r>
              <a:t>But you will receive power when the Holy Spirit has come upon you …</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What should we do?…"/>
          <p:cNvSpPr txBox="1">
            <a:spLocks noGrp="1"/>
          </p:cNvSpPr>
          <p:nvPr>
            <p:ph type="body" sz="half" idx="1"/>
          </p:nvPr>
        </p:nvSpPr>
        <p:spPr>
          <a:xfrm>
            <a:off x="347214" y="3122356"/>
            <a:ext cx="8449572" cy="1815472"/>
          </a:xfrm>
          <a:prstGeom prst="rect">
            <a:avLst/>
          </a:prstGeom>
        </p:spPr>
        <p:txBody>
          <a:bodyPr/>
          <a:lstStyle>
            <a:lvl1pPr defTabSz="390227">
              <a:defRPr sz="4200" b="1">
                <a:effectLst>
                  <a:outerShdw blurRad="25400" dist="12065" rotWithShape="0">
                    <a:srgbClr val="FFFFFF">
                      <a:alpha val="45000"/>
                    </a:srgbClr>
                  </a:outerShdw>
                </a:effectLst>
              </a:defRPr>
            </a:lvl1pPr>
          </a:lstStyle>
          <a:p>
            <a:r>
              <a:t>What does this mean?</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theme/theme1.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Macintosh PowerPoint</Application>
  <PresentationFormat>On-screen Show (4:3)</PresentationFormat>
  <Paragraphs>58</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Baskerville</vt:lpstr>
      <vt:lpstr>Baskerville SemiBold</vt:lpstr>
      <vt:lpstr>Cinzel Decorative</vt:lpstr>
      <vt:lpstr>Georgia</vt:lpstr>
      <vt:lpstr>Helvetica</vt:lpstr>
      <vt:lpstr>Hoefler Text</vt:lpstr>
      <vt:lpstr>Palatino</vt:lpstr>
      <vt:lpstr>Palatino Linotype</vt:lpstr>
      <vt:lpstr>Zapf Dingbats</vt:lpstr>
      <vt:lpstr>Elemental</vt:lpstr>
      <vt:lpstr>PowerPoint Presentation</vt:lpstr>
      <vt:lpstr>PowerPoint Presentation</vt:lpstr>
      <vt:lpstr>PowerPoint Presentation</vt:lpstr>
      <vt:lpstr>acts 2:1-12</vt:lpstr>
      <vt:lpstr>acts 2:1-12</vt:lpstr>
      <vt:lpstr>PowerPoint Presentation</vt:lpstr>
      <vt:lpstr>John 7:37-39</vt:lpstr>
      <vt:lpstr>Acts 1:4-5, 8</vt:lpstr>
      <vt:lpstr>PowerPoint Presentation</vt:lpstr>
      <vt:lpstr>PowerPoint Presentation</vt:lpstr>
      <vt:lpstr>PowerPoint Presentation</vt:lpstr>
      <vt:lpstr>Ezekiel 36:25-27</vt:lpstr>
      <vt:lpstr>Joel 2:28-29</vt:lpstr>
      <vt:lpstr>PowerPoint Presentation</vt:lpstr>
      <vt:lpstr>PowerPoint Presentation</vt:lpstr>
      <vt:lpstr>PowerPoint Presentation</vt:lpstr>
      <vt:lpstr>Acts 2:4</vt:lpstr>
      <vt:lpstr>Acts 2:5-6</vt:lpstr>
      <vt:lpstr>Acts 2:7-8</vt:lpstr>
      <vt:lpstr>Acts 2:5, 11</vt:lpstr>
      <vt:lpstr>Acts 2:22</vt:lpstr>
      <vt:lpstr>John 20:30-31</vt:lpstr>
      <vt:lpstr>PowerPoint Presentation</vt:lpstr>
      <vt:lpstr>Acts 2</vt:lpstr>
      <vt:lpstr>Acts 2:41</vt:lpstr>
      <vt:lpstr>PowerPoint Presentation</vt:lpstr>
      <vt:lpstr>Acts 2:32</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Atienza, Roberto G</cp:lastModifiedBy>
  <cp:revision>2</cp:revision>
  <dcterms:modified xsi:type="dcterms:W3CDTF">2017-11-08T18:59:30Z</dcterms:modified>
</cp:coreProperties>
</file>