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3" name="Shape 183"/>
          <p:cNvSpPr/>
          <p:nvPr>
            <p:ph type="sldImg"/>
          </p:nvPr>
        </p:nvSpPr>
        <p:spPr>
          <a:xfrm>
            <a:off x="1143000" y="685800"/>
            <a:ext cx="4572000" cy="3429000"/>
          </a:xfrm>
          <a:prstGeom prst="rect">
            <a:avLst/>
          </a:prstGeom>
        </p:spPr>
        <p:txBody>
          <a:bodyPr/>
          <a:lstStyle/>
          <a:p>
            <a:pPr/>
          </a:p>
        </p:txBody>
      </p:sp>
      <p:sp>
        <p:nvSpPr>
          <p:cNvPr id="184" name="Shape 18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tif"/></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tif"/></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27" name="Group"/>
          <p:cNvGrpSpPr/>
          <p:nvPr/>
        </p:nvGrpSpPr>
        <p:grpSpPr>
          <a:xfrm>
            <a:off x="487678" y="487678"/>
            <a:ext cx="12029444" cy="8724057"/>
            <a:chOff x="0" y="0"/>
            <a:chExt cx="12029443" cy="8724056"/>
          </a:xfrm>
        </p:grpSpPr>
        <p:sp>
          <p:nvSpPr>
            <p:cNvPr id="119" name="Line"/>
            <p:cNvSpPr/>
            <p:nvPr/>
          </p:nvSpPr>
          <p:spPr>
            <a:xfrm>
              <a:off x="126435" y="108374"/>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pic>
          <p:nvPicPr>
            <p:cNvPr id="120" name="venetian_dingbat_2.tiff" descr="venetian_dingbat_2.tiff"/>
            <p:cNvPicPr>
              <a:picLocks noChangeAspect="1"/>
            </p:cNvPicPr>
            <p:nvPr/>
          </p:nvPicPr>
          <p:blipFill>
            <a:blip r:embed="rId3">
              <a:extLst/>
            </a:blip>
            <a:stretch>
              <a:fillRect/>
            </a:stretch>
          </p:blipFill>
          <p:spPr>
            <a:xfrm rot="10800000">
              <a:off x="11903006" y="-1"/>
              <a:ext cx="126438" cy="126438"/>
            </a:xfrm>
            <a:prstGeom prst="rect">
              <a:avLst/>
            </a:prstGeom>
            <a:ln w="12700" cap="flat">
              <a:noFill/>
              <a:miter lim="400000"/>
            </a:ln>
            <a:effectLst/>
          </p:spPr>
        </p:pic>
        <p:pic>
          <p:nvPicPr>
            <p:cNvPr id="121" name="venetian_dingbat_2.tiff" descr="venetian_dingbat_2.tiff"/>
            <p:cNvPicPr>
              <a:picLocks noChangeAspect="1"/>
            </p:cNvPicPr>
            <p:nvPr/>
          </p:nvPicPr>
          <p:blipFill>
            <a:blip r:embed="rId3">
              <a:extLst/>
            </a:blip>
            <a:stretch>
              <a:fillRect/>
            </a:stretch>
          </p:blipFill>
          <p:spPr>
            <a:xfrm flipH="1" rot="10800000">
              <a:off x="-1" y="-1"/>
              <a:ext cx="126438" cy="126438"/>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flipH="1">
              <a:off x="11903006" y="8597619"/>
              <a:ext cx="126438" cy="126438"/>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23" name="venetian_dingbat_2.tiff" descr="venetian_dingbat_2.tiff"/>
            <p:cNvPicPr>
              <a:picLocks noChangeAspect="1"/>
            </p:cNvPicPr>
            <p:nvPr/>
          </p:nvPicPr>
          <p:blipFill>
            <a:blip r:embed="rId3">
              <a:extLst/>
            </a:blip>
            <a:stretch>
              <a:fillRect/>
            </a:stretch>
          </p:blipFill>
          <p:spPr>
            <a:xfrm>
              <a:off x="-1" y="8597619"/>
              <a:ext cx="126438" cy="126438"/>
            </a:xfrm>
            <a:prstGeom prst="rect">
              <a:avLst/>
            </a:prstGeom>
            <a:ln w="12700" cap="flat">
              <a:noFill/>
              <a:miter lim="400000"/>
            </a:ln>
            <a:effectLst/>
          </p:spPr>
        </p:pic>
        <p:sp>
          <p:nvSpPr>
            <p:cNvPr id="124" name="Line"/>
            <p:cNvSpPr/>
            <p:nvPr/>
          </p:nvSpPr>
          <p:spPr>
            <a:xfrm>
              <a:off x="126435" y="8615682"/>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5" name="Line"/>
            <p:cNvSpPr/>
            <p:nvPr/>
          </p:nvSpPr>
          <p:spPr>
            <a:xfrm flipH="1">
              <a:off x="11903006" y="108373"/>
              <a:ext cx="1" cy="8525373"/>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6" name="Line"/>
            <p:cNvSpPr/>
            <p:nvPr/>
          </p:nvSpPr>
          <p:spPr>
            <a:xfrm flipH="1">
              <a:off x="126436" y="108372"/>
              <a:ext cx="1" cy="8507310"/>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grpSp>
      <p:sp>
        <p:nvSpPr>
          <p:cNvPr id="128" name="Image"/>
          <p:cNvSpPr/>
          <p:nvPr>
            <p:ph type="pic" sz="half" idx="13"/>
          </p:nvPr>
        </p:nvSpPr>
        <p:spPr>
          <a:xfrm>
            <a:off x="6917831" y="2113279"/>
            <a:ext cx="4879044" cy="5527041"/>
          </a:xfrm>
          <a:prstGeom prst="rect">
            <a:avLst/>
          </a:prstGeom>
        </p:spPr>
        <p:txBody>
          <a:bodyPr lIns="91439" tIns="45719" rIns="91439" bIns="45719" anchor="t">
            <a:noAutofit/>
          </a:bodyPr>
          <a:lstStyle/>
          <a:p>
            <a:pPr/>
          </a:p>
        </p:txBody>
      </p:sp>
      <p:sp>
        <p:nvSpPr>
          <p:cNvPr id="129" name="Title Text"/>
          <p:cNvSpPr txBox="1"/>
          <p:nvPr>
            <p:ph type="title"/>
          </p:nvPr>
        </p:nvSpPr>
        <p:spPr>
          <a:xfrm>
            <a:off x="1137918" y="3052515"/>
            <a:ext cx="5111611" cy="2348091"/>
          </a:xfrm>
          <a:prstGeom prst="rect">
            <a:avLst/>
          </a:prstGeom>
          <a:effectLst/>
        </p:spPr>
        <p:txBody>
          <a:bodyPr lIns="72248" tIns="72248" rIns="72248" bIns="72248" anchor="b"/>
          <a:lstStyle>
            <a:lvl1pPr defTabSz="577991">
              <a:defRPr spc="0">
                <a:solidFill>
                  <a:srgbClr val="AF6D51"/>
                </a:solidFill>
                <a:latin typeface="Baskerville"/>
                <a:ea typeface="Baskerville"/>
                <a:cs typeface="Baskerville"/>
                <a:sym typeface="Baskerville"/>
              </a:defRPr>
            </a:lvl1pPr>
          </a:lstStyle>
          <a:p>
            <a:pPr>
              <a:defRPr>
                <a:effectLst/>
              </a:defRPr>
            </a:pPr>
            <a:r>
              <a:t>Title Text</a:t>
            </a:r>
          </a:p>
        </p:txBody>
      </p:sp>
      <p:sp>
        <p:nvSpPr>
          <p:cNvPr id="130" name="Body Level One…"/>
          <p:cNvSpPr txBox="1"/>
          <p:nvPr>
            <p:ph type="body" sz="quarter" idx="1"/>
          </p:nvPr>
        </p:nvSpPr>
        <p:spPr>
          <a:xfrm>
            <a:off x="1137918" y="5400604"/>
            <a:ext cx="5111611" cy="1426917"/>
          </a:xfrm>
          <a:prstGeom prst="rect">
            <a:avLst/>
          </a:prstGeom>
        </p:spPr>
        <p:txBody>
          <a:bodyPr lIns="72248" tIns="72248" rIns="72248" bIns="72248" anchor="t"/>
          <a:lstStyle>
            <a:lvl1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1pPr>
            <a:lvl2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2pPr>
            <a:lvl3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3pPr>
            <a:lvl4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4pPr>
            <a:lvl5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1" name="Slide Number"/>
          <p:cNvSpPr txBox="1"/>
          <p:nvPr>
            <p:ph type="sldNum" sz="quarter" idx="2"/>
          </p:nvPr>
        </p:nvSpPr>
        <p:spPr>
          <a:xfrm>
            <a:off x="6348870" y="8958862"/>
            <a:ext cx="307061" cy="271499"/>
          </a:xfrm>
          <a:prstGeom prst="rect">
            <a:avLst/>
          </a:prstGeom>
          <a:gradFill>
            <a:gsLst>
              <a:gs pos="0">
                <a:srgbClr val="F1ECD6"/>
              </a:gs>
              <a:gs pos="100000">
                <a:srgbClr val="F1E6BD"/>
              </a:gs>
            </a:gsLst>
            <a:lin ang="5400000"/>
          </a:gradFill>
          <a:effectLst/>
        </p:spPr>
        <p:txBody>
          <a:bodyPr wrap="square" lIns="72248" tIns="72248" rIns="72248" bIns="72248"/>
          <a:lstStyle>
            <a:lvl1pPr defTabSz="577991">
              <a:defRPr sz="900">
                <a:solidFill>
                  <a:srgbClr val="63482A"/>
                </a:solidFill>
                <a:latin typeface="Baskerville SemiBold"/>
                <a:ea typeface="Baskerville SemiBold"/>
                <a:cs typeface="Baskerville SemiBold"/>
                <a:sym typeface="Baskerville SemiBold"/>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Title Text"/>
          <p:cNvSpPr txBox="1"/>
          <p:nvPr>
            <p:ph type="title"/>
          </p:nvPr>
        </p:nvSpPr>
        <p:spPr>
          <a:xfrm>
            <a:off x="825499" y="50799"/>
            <a:ext cx="11353801" cy="2032001"/>
          </a:xfrm>
          <a:prstGeom prst="rect">
            <a:avLst/>
          </a:prstGeom>
          <a:effectLst/>
        </p:spPr>
        <p:txBody>
          <a:bodyPr/>
          <a:lstStyle>
            <a:lvl1pPr>
              <a:defRPr spc="290" sz="58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39" name="Body Level One…"/>
          <p:cNvSpPr txBox="1"/>
          <p:nvPr>
            <p:ph type="body" idx="1"/>
          </p:nvPr>
        </p:nvSpPr>
        <p:spPr>
          <a:xfrm>
            <a:off x="825499" y="2705100"/>
            <a:ext cx="11353801" cy="6223000"/>
          </a:xfrm>
          <a:prstGeom prst="rect">
            <a:avLst/>
          </a:prstGeom>
        </p:spPr>
        <p:txBody>
          <a:bodyPr/>
          <a:lstStyle>
            <a:lvl1pPr marL="359833" indent="-359833">
              <a:buBlip>
                <a:blip r:embed="rId3"/>
              </a:buBlip>
              <a:defRPr sz="3000"/>
            </a:lvl1pPr>
            <a:lvl2pPr marL="791633" indent="-359833">
              <a:buBlip>
                <a:blip r:embed="rId3"/>
              </a:buBlip>
              <a:defRPr sz="3000"/>
            </a:lvl2pPr>
            <a:lvl3pPr marL="1223433" indent="-359833">
              <a:buBlip>
                <a:blip r:embed="rId3"/>
              </a:buBlip>
              <a:defRPr sz="3000"/>
            </a:lvl3pPr>
            <a:lvl4pPr marL="1655233" indent="-359833">
              <a:buBlip>
                <a:blip r:embed="rId3"/>
              </a:buBlip>
              <a:defRPr sz="3000"/>
            </a:lvl4pPr>
            <a:lvl5pPr marL="2087033" indent="-359833">
              <a:buBlip>
                <a:blip r:embed="rId3"/>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xfrm>
            <a:off x="6362699" y="8991600"/>
            <a:ext cx="292101" cy="342900"/>
          </a:xfrm>
          <a:prstGeom prst="rect">
            <a:avLst/>
          </a:prstGeom>
          <a:effectLst>
            <a:outerShdw sx="100000" sy="100000" kx="0" ky="0" algn="b" rotWithShape="0" blurRad="0" dist="0" dir="5400000">
              <a:srgbClr val="FFFFFF">
                <a:alpha val="20000"/>
              </a:srgbClr>
            </a:outerShdw>
          </a:effectLst>
        </p:spPr>
        <p:txBody>
          <a:bodyPr/>
          <a:lstStyle>
            <a:lvl1pPr>
              <a:defRPr sz="14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Title Text"/>
          <p:cNvSpPr txBox="1"/>
          <p:nvPr>
            <p:ph type="title"/>
          </p:nvPr>
        </p:nvSpPr>
        <p:spPr>
          <a:xfrm>
            <a:off x="825498" y="50798"/>
            <a:ext cx="11353804" cy="2032003"/>
          </a:xfrm>
          <a:prstGeom prst="rect">
            <a:avLst/>
          </a:prstGeom>
          <a:effectLst/>
        </p:spPr>
        <p:txBody>
          <a:bodyPr lIns="50798" tIns="50798" rIns="50798" bIns="50798"/>
          <a:lstStyle>
            <a:lvl1pPr defTabSz="584199">
              <a:defRPr spc="310" sz="62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48" name="Body Level One…"/>
          <p:cNvSpPr txBox="1"/>
          <p:nvPr>
            <p:ph type="body" idx="1"/>
          </p:nvPr>
        </p:nvSpPr>
        <p:spPr>
          <a:xfrm>
            <a:off x="825498" y="2705099"/>
            <a:ext cx="11353804" cy="6223003"/>
          </a:xfrm>
          <a:prstGeom prst="rect">
            <a:avLst/>
          </a:prstGeom>
        </p:spPr>
        <p:txBody>
          <a:bodyPr lIns="50798" tIns="50798" rIns="50798" bIns="50798"/>
          <a:lstStyle>
            <a:lvl1pPr marL="407810" indent="-407810" defTabSz="584199">
              <a:spcBef>
                <a:spcPts val="5100"/>
              </a:spcBef>
              <a:buBlip>
                <a:blip r:embed="rId3"/>
              </a:buBlip>
              <a:defRPr sz="3400"/>
            </a:lvl1pPr>
            <a:lvl2pPr marL="839610" indent="-407810" defTabSz="584199">
              <a:spcBef>
                <a:spcPts val="5100"/>
              </a:spcBef>
              <a:buBlip>
                <a:blip r:embed="rId3"/>
              </a:buBlip>
              <a:defRPr sz="3400"/>
            </a:lvl2pPr>
            <a:lvl3pPr marL="1271410" indent="-407810" defTabSz="584199">
              <a:spcBef>
                <a:spcPts val="5100"/>
              </a:spcBef>
              <a:buBlip>
                <a:blip r:embed="rId3"/>
              </a:buBlip>
              <a:defRPr sz="3400"/>
            </a:lvl3pPr>
            <a:lvl4pPr marL="1703209" indent="-407809" defTabSz="584199">
              <a:spcBef>
                <a:spcPts val="5100"/>
              </a:spcBef>
              <a:buBlip>
                <a:blip r:embed="rId3"/>
              </a:buBlip>
              <a:defRPr sz="3400"/>
            </a:lvl4pPr>
            <a:lvl5pPr marL="2135009" indent="-407809" defTabSz="584199">
              <a:spcBef>
                <a:spcPts val="5100"/>
              </a:spcBef>
              <a:buBlip>
                <a:blip r:embed="rId3"/>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xfrm>
            <a:off x="6350000" y="8991599"/>
            <a:ext cx="317499" cy="355599"/>
          </a:xfrm>
          <a:prstGeom prst="rect">
            <a:avLst/>
          </a:prstGeom>
          <a:effectLst>
            <a:outerShdw sx="100000" sy="100000" kx="0" ky="0" algn="b" rotWithShape="0" blurRad="0" dist="0" dir="5400000">
              <a:srgbClr val="FFFFFF">
                <a:alpha val="20000"/>
              </a:srgbClr>
            </a:outerShdw>
          </a:effectLst>
        </p:spPr>
        <p:txBody>
          <a:bodyPr lIns="50798" tIns="50798" rIns="50798" bIns="50798"/>
          <a:lstStyle>
            <a:lvl1pPr defTabSz="584199">
              <a:defRPr sz="16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64" name="Group"/>
          <p:cNvGrpSpPr/>
          <p:nvPr/>
        </p:nvGrpSpPr>
        <p:grpSpPr>
          <a:xfrm>
            <a:off x="487678" y="487678"/>
            <a:ext cx="12029444" cy="8724057"/>
            <a:chOff x="0" y="0"/>
            <a:chExt cx="12029443" cy="8724056"/>
          </a:xfrm>
        </p:grpSpPr>
        <p:sp>
          <p:nvSpPr>
            <p:cNvPr id="156" name="Line"/>
            <p:cNvSpPr/>
            <p:nvPr/>
          </p:nvSpPr>
          <p:spPr>
            <a:xfrm>
              <a:off x="126435" y="108374"/>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pic>
          <p:nvPicPr>
            <p:cNvPr id="157" name="venetian_dingbat_2.tiff" descr="venetian_dingbat_2.tiff"/>
            <p:cNvPicPr>
              <a:picLocks noChangeAspect="1"/>
            </p:cNvPicPr>
            <p:nvPr/>
          </p:nvPicPr>
          <p:blipFill>
            <a:blip r:embed="rId3">
              <a:extLst/>
            </a:blip>
            <a:stretch>
              <a:fillRect/>
            </a:stretch>
          </p:blipFill>
          <p:spPr>
            <a:xfrm rot="10800000">
              <a:off x="11903006" y="-1"/>
              <a:ext cx="126438" cy="126438"/>
            </a:xfrm>
            <a:prstGeom prst="rect">
              <a:avLst/>
            </a:prstGeom>
            <a:ln w="12700" cap="flat">
              <a:noFill/>
              <a:miter lim="400000"/>
            </a:ln>
            <a:effectLst/>
          </p:spPr>
        </p:pic>
        <p:pic>
          <p:nvPicPr>
            <p:cNvPr id="158" name="venetian_dingbat_2.tiff" descr="venetian_dingbat_2.tiff"/>
            <p:cNvPicPr>
              <a:picLocks noChangeAspect="1"/>
            </p:cNvPicPr>
            <p:nvPr/>
          </p:nvPicPr>
          <p:blipFill>
            <a:blip r:embed="rId3">
              <a:extLst/>
            </a:blip>
            <a:stretch>
              <a:fillRect/>
            </a:stretch>
          </p:blipFill>
          <p:spPr>
            <a:xfrm flipH="1" rot="10800000">
              <a:off x="-1" y="-1"/>
              <a:ext cx="126438" cy="126438"/>
            </a:xfrm>
            <a:prstGeom prst="rect">
              <a:avLst/>
            </a:prstGeom>
            <a:ln w="12700" cap="flat">
              <a:noFill/>
              <a:miter lim="400000"/>
            </a:ln>
            <a:effectLst/>
          </p:spPr>
        </p:pic>
        <p:pic>
          <p:nvPicPr>
            <p:cNvPr id="159" name="venetian_dingbat_2.tiff" descr="venetian_dingbat_2.tiff"/>
            <p:cNvPicPr>
              <a:picLocks noChangeAspect="1"/>
            </p:cNvPicPr>
            <p:nvPr/>
          </p:nvPicPr>
          <p:blipFill>
            <a:blip r:embed="rId3">
              <a:extLst/>
            </a:blip>
            <a:stretch>
              <a:fillRect/>
            </a:stretch>
          </p:blipFill>
          <p:spPr>
            <a:xfrm flipH="1">
              <a:off x="11903006" y="8597619"/>
              <a:ext cx="126438" cy="126438"/>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60" name="venetian_dingbat_2.tiff" descr="venetian_dingbat_2.tiff"/>
            <p:cNvPicPr>
              <a:picLocks noChangeAspect="1"/>
            </p:cNvPicPr>
            <p:nvPr/>
          </p:nvPicPr>
          <p:blipFill>
            <a:blip r:embed="rId3">
              <a:extLst/>
            </a:blip>
            <a:stretch>
              <a:fillRect/>
            </a:stretch>
          </p:blipFill>
          <p:spPr>
            <a:xfrm>
              <a:off x="-1" y="8597619"/>
              <a:ext cx="126438" cy="126438"/>
            </a:xfrm>
            <a:prstGeom prst="rect">
              <a:avLst/>
            </a:prstGeom>
            <a:ln w="12700" cap="flat">
              <a:noFill/>
              <a:miter lim="400000"/>
            </a:ln>
            <a:effectLst/>
          </p:spPr>
        </p:pic>
        <p:sp>
          <p:nvSpPr>
            <p:cNvPr id="161" name="Line"/>
            <p:cNvSpPr/>
            <p:nvPr/>
          </p:nvSpPr>
          <p:spPr>
            <a:xfrm>
              <a:off x="126435" y="8615682"/>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sp>
          <p:nvSpPr>
            <p:cNvPr id="162" name="Line"/>
            <p:cNvSpPr/>
            <p:nvPr/>
          </p:nvSpPr>
          <p:spPr>
            <a:xfrm flipH="1">
              <a:off x="11903006" y="108373"/>
              <a:ext cx="1" cy="8525373"/>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sp>
          <p:nvSpPr>
            <p:cNvPr id="163" name="Line"/>
            <p:cNvSpPr/>
            <p:nvPr/>
          </p:nvSpPr>
          <p:spPr>
            <a:xfrm flipH="1">
              <a:off x="126436" y="108372"/>
              <a:ext cx="1" cy="8507310"/>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1800">
                  <a:solidFill>
                    <a:srgbClr val="000000"/>
                  </a:solidFill>
                  <a:effectLst/>
                  <a:latin typeface="Palatino Linotype"/>
                  <a:ea typeface="Palatino Linotype"/>
                  <a:cs typeface="Palatino Linotype"/>
                  <a:sym typeface="Palatino Linotype"/>
                </a:defRPr>
              </a:pPr>
            </a:p>
          </p:txBody>
        </p:sp>
      </p:grpSp>
      <p:sp>
        <p:nvSpPr>
          <p:cNvPr id="165" name="Image"/>
          <p:cNvSpPr/>
          <p:nvPr>
            <p:ph type="pic" sz="half" idx="13"/>
          </p:nvPr>
        </p:nvSpPr>
        <p:spPr>
          <a:xfrm>
            <a:off x="6917831" y="2113279"/>
            <a:ext cx="4879044" cy="5527041"/>
          </a:xfrm>
          <a:prstGeom prst="rect">
            <a:avLst/>
          </a:prstGeom>
        </p:spPr>
        <p:txBody>
          <a:bodyPr lIns="91439" tIns="45719" rIns="91439" bIns="45719" anchor="t">
            <a:noAutofit/>
          </a:bodyPr>
          <a:lstStyle/>
          <a:p>
            <a:pPr/>
          </a:p>
        </p:txBody>
      </p:sp>
      <p:sp>
        <p:nvSpPr>
          <p:cNvPr id="166" name="Title Text"/>
          <p:cNvSpPr txBox="1"/>
          <p:nvPr>
            <p:ph type="title"/>
          </p:nvPr>
        </p:nvSpPr>
        <p:spPr>
          <a:xfrm>
            <a:off x="1137918" y="3052515"/>
            <a:ext cx="5111611" cy="2348091"/>
          </a:xfrm>
          <a:prstGeom prst="rect">
            <a:avLst/>
          </a:prstGeom>
          <a:effectLst/>
        </p:spPr>
        <p:txBody>
          <a:bodyPr lIns="72248" tIns="72248" rIns="72248" bIns="72248" anchor="b"/>
          <a:lstStyle>
            <a:lvl1pPr defTabSz="577991">
              <a:defRPr spc="0" sz="6200">
                <a:solidFill>
                  <a:srgbClr val="AF6D51"/>
                </a:solidFill>
                <a:latin typeface="Baskerville"/>
                <a:ea typeface="Baskerville"/>
                <a:cs typeface="Baskerville"/>
                <a:sym typeface="Baskerville"/>
              </a:defRPr>
            </a:lvl1pPr>
          </a:lstStyle>
          <a:p>
            <a:pPr>
              <a:defRPr>
                <a:effectLst/>
              </a:defRPr>
            </a:pPr>
            <a:r>
              <a:t>Title Text</a:t>
            </a:r>
          </a:p>
        </p:txBody>
      </p:sp>
      <p:sp>
        <p:nvSpPr>
          <p:cNvPr id="167" name="Body Level One…"/>
          <p:cNvSpPr txBox="1"/>
          <p:nvPr>
            <p:ph type="body" sz="quarter" idx="1"/>
          </p:nvPr>
        </p:nvSpPr>
        <p:spPr>
          <a:xfrm>
            <a:off x="1137918" y="5400604"/>
            <a:ext cx="5111611" cy="1426917"/>
          </a:xfrm>
          <a:prstGeom prst="rect">
            <a:avLst/>
          </a:prstGeom>
        </p:spPr>
        <p:txBody>
          <a:bodyPr lIns="72248" tIns="72248" rIns="72248" bIns="72248" anchor="t"/>
          <a:lstStyle>
            <a:lvl1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1pPr>
            <a:lvl2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2pPr>
            <a:lvl3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3pPr>
            <a:lvl4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4pPr>
            <a:lvl5pPr marL="0" indent="0" algn="ctr" defTabSz="577991">
              <a:lnSpc>
                <a:spcPct val="100000"/>
              </a:lnSpc>
              <a:spcBef>
                <a:spcPts val="0"/>
              </a:spcBef>
              <a:buSzTx/>
              <a:buNone/>
              <a:defRPr sz="24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8" name="Slide Number"/>
          <p:cNvSpPr txBox="1"/>
          <p:nvPr>
            <p:ph type="sldNum" sz="quarter" idx="2"/>
          </p:nvPr>
        </p:nvSpPr>
        <p:spPr>
          <a:xfrm>
            <a:off x="6348870" y="8958862"/>
            <a:ext cx="307061" cy="258799"/>
          </a:xfrm>
          <a:prstGeom prst="rect">
            <a:avLst/>
          </a:prstGeom>
          <a:gradFill>
            <a:gsLst>
              <a:gs pos="0">
                <a:srgbClr val="F1ECD6"/>
              </a:gs>
              <a:gs pos="100000">
                <a:srgbClr val="F1E6BD"/>
              </a:gs>
            </a:gsLst>
            <a:lin ang="5400000"/>
          </a:gradFill>
          <a:effectLst/>
        </p:spPr>
        <p:txBody>
          <a:bodyPr wrap="square" lIns="72248" tIns="72248" rIns="72248" bIns="72248"/>
          <a:lstStyle>
            <a:lvl1pPr defTabSz="577991">
              <a:defRPr sz="800">
                <a:solidFill>
                  <a:srgbClr val="63482A"/>
                </a:solidFill>
                <a:latin typeface="Baskerville SemiBold"/>
                <a:ea typeface="Baskerville SemiBold"/>
                <a:cs typeface="Baskerville SemiBold"/>
                <a:sym typeface="Baskerville SemiBold"/>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5" name="Title Text"/>
          <p:cNvSpPr txBox="1"/>
          <p:nvPr>
            <p:ph type="title"/>
          </p:nvPr>
        </p:nvSpPr>
        <p:spPr>
          <a:xfrm>
            <a:off x="825498" y="50798"/>
            <a:ext cx="11353804" cy="2032003"/>
          </a:xfrm>
          <a:prstGeom prst="rect">
            <a:avLst/>
          </a:prstGeom>
          <a:effectLst/>
        </p:spPr>
        <p:txBody>
          <a:bodyPr lIns="50798" tIns="50798" rIns="50798" bIns="50798"/>
          <a:lstStyle>
            <a:lvl1pPr defTabSz="584199">
              <a:defRPr spc="290" sz="58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76" name="Body Level One…"/>
          <p:cNvSpPr txBox="1"/>
          <p:nvPr>
            <p:ph type="body" idx="1"/>
          </p:nvPr>
        </p:nvSpPr>
        <p:spPr>
          <a:xfrm>
            <a:off x="825498" y="2705099"/>
            <a:ext cx="11353804" cy="6223003"/>
          </a:xfrm>
          <a:prstGeom prst="rect">
            <a:avLst/>
          </a:prstGeom>
        </p:spPr>
        <p:txBody>
          <a:bodyPr lIns="50798" tIns="50798" rIns="50798" bIns="50798"/>
          <a:lstStyle>
            <a:lvl1pPr marL="359832" indent="-359832" defTabSz="584199">
              <a:spcBef>
                <a:spcPts val="5100"/>
              </a:spcBef>
              <a:buBlip>
                <a:blip r:embed="rId3"/>
              </a:buBlip>
              <a:defRPr sz="3000"/>
            </a:lvl1pPr>
            <a:lvl2pPr marL="791632" indent="-359832" defTabSz="584199">
              <a:spcBef>
                <a:spcPts val="5100"/>
              </a:spcBef>
              <a:buBlip>
                <a:blip r:embed="rId3"/>
              </a:buBlip>
              <a:defRPr sz="3000"/>
            </a:lvl2pPr>
            <a:lvl3pPr marL="1223432" indent="-359832" defTabSz="584199">
              <a:spcBef>
                <a:spcPts val="5100"/>
              </a:spcBef>
              <a:buBlip>
                <a:blip r:embed="rId3"/>
              </a:buBlip>
              <a:defRPr sz="3000"/>
            </a:lvl3pPr>
            <a:lvl4pPr marL="1655232" indent="-359832" defTabSz="584199">
              <a:spcBef>
                <a:spcPts val="5100"/>
              </a:spcBef>
              <a:buBlip>
                <a:blip r:embed="rId3"/>
              </a:buBlip>
              <a:defRPr sz="3000"/>
            </a:lvl4pPr>
            <a:lvl5pPr marL="2087032" indent="-359832" defTabSz="584199">
              <a:spcBef>
                <a:spcPts val="5100"/>
              </a:spcBef>
              <a:buBlip>
                <a:blip r:embed="rId3"/>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77" name="Slide Number"/>
          <p:cNvSpPr txBox="1"/>
          <p:nvPr>
            <p:ph type="sldNum" sz="quarter" idx="2"/>
          </p:nvPr>
        </p:nvSpPr>
        <p:spPr>
          <a:xfrm>
            <a:off x="6362700" y="8991599"/>
            <a:ext cx="292099" cy="342899"/>
          </a:xfrm>
          <a:prstGeom prst="rect">
            <a:avLst/>
          </a:prstGeom>
          <a:effectLst>
            <a:outerShdw sx="100000" sy="100000" kx="0" ky="0" algn="b" rotWithShape="0" blurRad="0" dist="0" dir="5400000">
              <a:srgbClr val="FFFFFF">
                <a:alpha val="20000"/>
              </a:srgbClr>
            </a:outerShdw>
          </a:effectLst>
        </p:spPr>
        <p:txBody>
          <a:bodyPr lIns="50798" tIns="50798" rIns="50798" bIns="50798"/>
          <a:lstStyle>
            <a:lvl1pPr defTabSz="584199">
              <a:defRPr sz="14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8.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87"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88"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Acts 11:19-30"/>
          <p:cNvSpPr txBox="1"/>
          <p:nvPr>
            <p:ph type="title"/>
          </p:nvPr>
        </p:nvSpPr>
        <p:spPr>
          <a:xfrm>
            <a:off x="825498" y="50798"/>
            <a:ext cx="11353803" cy="2032003"/>
          </a:xfrm>
          <a:prstGeom prst="rect">
            <a:avLst/>
          </a:prstGeom>
        </p:spPr>
        <p:txBody>
          <a:bodyPr/>
          <a:lstStyle>
            <a:lvl1pPr>
              <a:defRPr spc="263"/>
            </a:lvl1pPr>
          </a:lstStyle>
          <a:p>
            <a:pPr/>
            <a:r>
              <a:t>Judges 19:30</a:t>
            </a:r>
          </a:p>
        </p:txBody>
      </p:sp>
      <p:sp>
        <p:nvSpPr>
          <p:cNvPr id="217"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algn="ctr" defTabSz="508253">
              <a:spcBef>
                <a:spcPts val="0"/>
              </a:spcBef>
              <a:buSzTx/>
              <a:buNone/>
              <a:defRPr sz="3400">
                <a:effectLst>
                  <a:outerShdw sx="100000" sy="100000" kx="0" ky="0" algn="b" rotWithShape="0" blurRad="25400" dist="11049" dir="0">
                    <a:srgbClr val="FFFFFF">
                      <a:alpha val="45000"/>
                    </a:srgbClr>
                  </a:outerShdw>
                </a:effectLst>
              </a:defRPr>
            </a:lvl1pPr>
          </a:lstStyle>
          <a:p>
            <a:pPr/>
            <a:r>
              <a:t>And all who saw it said, “Such a thing has never happened or been seen from the day that the people of Israel came up out of the land of Egypt until this day; consider it, take counsel, and speak.”</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20"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21"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Chapter 19: Déjà Vu…"/>
          <p:cNvSpPr txBox="1"/>
          <p:nvPr>
            <p:ph type="body" idx="1"/>
          </p:nvPr>
        </p:nvSpPr>
        <p:spPr>
          <a:xfrm>
            <a:off x="689201" y="1298327"/>
            <a:ext cx="11626397" cy="7156945"/>
          </a:xfrm>
          <a:prstGeom prst="rect">
            <a:avLst/>
          </a:prstGeom>
        </p:spPr>
        <p:txBody>
          <a:bodyPr lIns="50800" tIns="50800" rIns="50800" bIns="50800" anchor="ctr"/>
          <a:lstStyle/>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Chapter 19: Déjà Vu</a:t>
            </a:r>
          </a:p>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Chapter 20: Holy War (Civil War)</a:t>
            </a:r>
          </a:p>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Chapter 21: National Crisis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Acts 11:19-30"/>
          <p:cNvSpPr txBox="1"/>
          <p:nvPr>
            <p:ph type="title"/>
          </p:nvPr>
        </p:nvSpPr>
        <p:spPr>
          <a:xfrm>
            <a:off x="825498" y="50798"/>
            <a:ext cx="11353803" cy="2032003"/>
          </a:xfrm>
          <a:prstGeom prst="rect">
            <a:avLst/>
          </a:prstGeom>
        </p:spPr>
        <p:txBody>
          <a:bodyPr/>
          <a:lstStyle>
            <a:lvl1pPr>
              <a:defRPr spc="263"/>
            </a:lvl1pPr>
          </a:lstStyle>
          <a:p>
            <a:pPr/>
            <a:r>
              <a:t>Judges 20:3</a:t>
            </a:r>
          </a:p>
        </p:txBody>
      </p:sp>
      <p:sp>
        <p:nvSpPr>
          <p:cNvPr id="226"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algn="ctr" defTabSz="508253">
              <a:spcBef>
                <a:spcPts val="0"/>
              </a:spcBef>
              <a:buSzTx/>
              <a:buNone/>
              <a:defRPr sz="3400">
                <a:effectLst>
                  <a:outerShdw sx="100000" sy="100000" kx="0" ky="0" algn="b" rotWithShape="0" blurRad="25400" dist="11049" dir="0">
                    <a:srgbClr val="FFFFFF">
                      <a:alpha val="45000"/>
                    </a:srgbClr>
                  </a:outerShdw>
                </a:effectLst>
              </a:defRPr>
            </a:lvl1pPr>
          </a:lstStyle>
          <a:p>
            <a:pPr/>
            <a:r>
              <a:t>(Now the people of Benjamin heard that the people of Israel had gone up to Mizpah.) And the people of Israel said, “Tell us, how did this evil happen?”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Acts 11:19-30"/>
          <p:cNvSpPr txBox="1"/>
          <p:nvPr>
            <p:ph type="title"/>
          </p:nvPr>
        </p:nvSpPr>
        <p:spPr>
          <a:xfrm>
            <a:off x="825498" y="50798"/>
            <a:ext cx="11353803" cy="2032003"/>
          </a:xfrm>
          <a:prstGeom prst="rect">
            <a:avLst/>
          </a:prstGeom>
        </p:spPr>
        <p:txBody>
          <a:bodyPr/>
          <a:lstStyle>
            <a:lvl1pPr>
              <a:defRPr spc="263"/>
            </a:lvl1pPr>
          </a:lstStyle>
          <a:p>
            <a:pPr/>
            <a:r>
              <a:t>Judges 20:4-7</a:t>
            </a:r>
          </a:p>
        </p:txBody>
      </p:sp>
      <p:sp>
        <p:nvSpPr>
          <p:cNvPr id="229"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And the Levite, the husband of the woman who was murdered, answered and said, “I came to Gibeah that belongs to Benjamin, I and my concubine, to spend the night. And the leaders of Gibeah rose against me and surrounded the house against me by night. They meant to kill me, and they violated my concubine, and she is dead. So I took hold of my concubine and cut her in pieces and sent her throughout all the country of the inheritance of Israel, for they have committed abomination and outrage in Israel. Behold, you people of Israel, all of you, give your advice and counsel here.”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32"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33"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Acts 11:19-30"/>
          <p:cNvSpPr txBox="1"/>
          <p:nvPr>
            <p:ph type="title"/>
          </p:nvPr>
        </p:nvSpPr>
        <p:spPr>
          <a:xfrm>
            <a:off x="825498" y="50798"/>
            <a:ext cx="11353803" cy="2032003"/>
          </a:xfrm>
          <a:prstGeom prst="rect">
            <a:avLst/>
          </a:prstGeom>
        </p:spPr>
        <p:txBody>
          <a:bodyPr/>
          <a:lstStyle>
            <a:lvl1pPr>
              <a:defRPr spc="263"/>
            </a:lvl1pPr>
          </a:lstStyle>
          <a:p>
            <a:pPr/>
            <a:r>
              <a:t>Judges 20:28</a:t>
            </a:r>
          </a:p>
        </p:txBody>
      </p:sp>
      <p:sp>
        <p:nvSpPr>
          <p:cNvPr id="236"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 and Phinehas the son of Eleazar, son of Aaron, ministered before it in those days), saying, “Shall we go out once more to battle against our brothers, the people of Benjamin, or shall we cease?” And the Lord said, “Go up, for tomorrow I will give them into your hand.”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8"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39"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40"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Acts 11:19-30"/>
          <p:cNvSpPr txBox="1"/>
          <p:nvPr>
            <p:ph type="title"/>
          </p:nvPr>
        </p:nvSpPr>
        <p:spPr>
          <a:xfrm>
            <a:off x="825498" y="50798"/>
            <a:ext cx="11353803" cy="2032003"/>
          </a:xfrm>
          <a:prstGeom prst="rect">
            <a:avLst/>
          </a:prstGeom>
        </p:spPr>
        <p:txBody>
          <a:bodyPr/>
          <a:lstStyle>
            <a:lvl1pPr>
              <a:defRPr spc="263"/>
            </a:lvl1pPr>
          </a:lstStyle>
          <a:p>
            <a:pPr/>
            <a:r>
              <a:t>Judges 21:25</a:t>
            </a:r>
          </a:p>
        </p:txBody>
      </p:sp>
      <p:sp>
        <p:nvSpPr>
          <p:cNvPr id="243"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In those days there was no king in Israel.</a:t>
            </a:r>
          </a:p>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Everyone did what was right in his own eyes.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46"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47"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Acts 11:19-30"/>
          <p:cNvSpPr txBox="1"/>
          <p:nvPr>
            <p:ph type="title"/>
          </p:nvPr>
        </p:nvSpPr>
        <p:spPr>
          <a:xfrm>
            <a:off x="825498" y="50798"/>
            <a:ext cx="11353803" cy="2032003"/>
          </a:xfrm>
          <a:prstGeom prst="rect">
            <a:avLst/>
          </a:prstGeom>
        </p:spPr>
        <p:txBody>
          <a:bodyPr/>
          <a:lstStyle>
            <a:lvl1pPr>
              <a:defRPr spc="263"/>
            </a:lvl1pPr>
          </a:lstStyle>
          <a:p>
            <a:pPr/>
            <a:r>
              <a:t>Judges 21:25</a:t>
            </a:r>
          </a:p>
        </p:txBody>
      </p:sp>
      <p:sp>
        <p:nvSpPr>
          <p:cNvPr id="19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In those days there was no king in Israel.</a:t>
            </a:r>
          </a:p>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Everyone did what was right in his own eyes.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Chapter 19: Déjà Vu…"/>
          <p:cNvSpPr txBox="1"/>
          <p:nvPr>
            <p:ph type="body" idx="1"/>
          </p:nvPr>
        </p:nvSpPr>
        <p:spPr>
          <a:xfrm>
            <a:off x="689201" y="1298327"/>
            <a:ext cx="11626397" cy="7156945"/>
          </a:xfrm>
          <a:prstGeom prst="rect">
            <a:avLst/>
          </a:prstGeom>
        </p:spPr>
        <p:txBody>
          <a:bodyPr lIns="50800" tIns="50800" rIns="50800" bIns="50800" anchor="ctr"/>
          <a:lstStyle/>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Chapter 19: Déjà Vu</a:t>
            </a:r>
          </a:p>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Chapter 20: Holy War (Civil War)</a:t>
            </a:r>
          </a:p>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Chapter 21: National Crisis (and Canaanite solutions)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Acts 11:19-30"/>
          <p:cNvSpPr txBox="1"/>
          <p:nvPr>
            <p:ph type="title"/>
          </p:nvPr>
        </p:nvSpPr>
        <p:spPr>
          <a:xfrm>
            <a:off x="825498" y="50798"/>
            <a:ext cx="11353803" cy="2032003"/>
          </a:xfrm>
          <a:prstGeom prst="rect">
            <a:avLst/>
          </a:prstGeom>
        </p:spPr>
        <p:txBody>
          <a:bodyPr/>
          <a:lstStyle>
            <a:lvl1pPr>
              <a:defRPr spc="263"/>
            </a:lvl1pPr>
          </a:lstStyle>
          <a:p>
            <a:pPr/>
            <a:r>
              <a:t>Judges 21:1</a:t>
            </a:r>
          </a:p>
        </p:txBody>
      </p:sp>
      <p:sp>
        <p:nvSpPr>
          <p:cNvPr id="252"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algn="ctr" defTabSz="508253">
              <a:spcBef>
                <a:spcPts val="0"/>
              </a:spcBef>
              <a:buSzTx/>
              <a:buNone/>
              <a:defRPr sz="3400">
                <a:effectLst>
                  <a:outerShdw sx="100000" sy="100000" kx="0" ky="0" algn="b" rotWithShape="0" blurRad="25400" dist="11049" dir="0">
                    <a:srgbClr val="FFFFFF">
                      <a:alpha val="45000"/>
                    </a:srgbClr>
                  </a:outerShdw>
                </a:effectLst>
              </a:defRPr>
            </a:lvl1pPr>
          </a:lstStyle>
          <a:p>
            <a:pPr/>
            <a:r>
              <a:t>Now the men of Israel had sworn at Mizpah, “No one of us shall give his daughter in marriage to Benjamin.”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Acts 11:19-30"/>
          <p:cNvSpPr txBox="1"/>
          <p:nvPr>
            <p:ph type="title"/>
          </p:nvPr>
        </p:nvSpPr>
        <p:spPr>
          <a:xfrm>
            <a:off x="825498" y="50798"/>
            <a:ext cx="11353803" cy="2032003"/>
          </a:xfrm>
          <a:prstGeom prst="rect">
            <a:avLst/>
          </a:prstGeom>
        </p:spPr>
        <p:txBody>
          <a:bodyPr/>
          <a:lstStyle>
            <a:lvl1pPr>
              <a:defRPr spc="263"/>
            </a:lvl1pPr>
          </a:lstStyle>
          <a:p>
            <a:pPr/>
            <a:r>
              <a:t>Judges 21:12</a:t>
            </a:r>
          </a:p>
        </p:txBody>
      </p:sp>
      <p:sp>
        <p:nvSpPr>
          <p:cNvPr id="255"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And they found among the inhabitants of Jabesh-gilead 400 young virgins who had not known a man by lying with him, and they brought them to the camp at Shiloh, which is in the land of </a:t>
            </a:r>
            <a:r>
              <a:rPr b="1"/>
              <a:t>Canaan</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58"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59"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Acts 11:19-30"/>
          <p:cNvSpPr txBox="1"/>
          <p:nvPr>
            <p:ph type="title"/>
          </p:nvPr>
        </p:nvSpPr>
        <p:spPr>
          <a:xfrm>
            <a:off x="825498" y="50798"/>
            <a:ext cx="11353803" cy="2032003"/>
          </a:xfrm>
          <a:prstGeom prst="rect">
            <a:avLst/>
          </a:prstGeom>
        </p:spPr>
        <p:txBody>
          <a:bodyPr/>
          <a:lstStyle>
            <a:lvl1pPr>
              <a:defRPr spc="263"/>
            </a:lvl1pPr>
          </a:lstStyle>
          <a:p>
            <a:pPr/>
            <a:r>
              <a:t>Judges 21:20-22</a:t>
            </a:r>
          </a:p>
        </p:txBody>
      </p:sp>
      <p:sp>
        <p:nvSpPr>
          <p:cNvPr id="262"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algn="ctr" defTabSz="508253">
              <a:spcBef>
                <a:spcPts val="0"/>
              </a:spcBef>
              <a:buSzTx/>
              <a:buNone/>
              <a:defRPr sz="3400">
                <a:effectLst>
                  <a:outerShdw sx="100000" sy="100000" kx="0" ky="0" algn="b" rotWithShape="0" blurRad="25400" dist="11049" dir="0">
                    <a:srgbClr val="FFFFFF">
                      <a:alpha val="45000"/>
                    </a:srgbClr>
                  </a:outerShdw>
                </a:effectLst>
              </a:defRPr>
            </a:lvl1pPr>
          </a:lstStyle>
          <a:p>
            <a:pPr/>
            <a:r>
              <a:t>And they commanded the people of Benjamin, saying, “Go and lie in ambush in the vineyards and watch. If the daughters of Shiloh come out to dance in the dances, then come out of the vineyards and snatch each man his wife from the daughters of Shiloh, and go to the land of Benjamin. And when their fathers or their brothers come to complain to us, we will say to them, ‘Grant them graciously to us, because we did not take for each man of them his wife in battle, neither did you give them to them, else you would now be guilty.’”</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65"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66"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Acts 11:19-30"/>
          <p:cNvSpPr txBox="1"/>
          <p:nvPr>
            <p:ph type="title"/>
          </p:nvPr>
        </p:nvSpPr>
        <p:spPr>
          <a:xfrm>
            <a:off x="825498" y="50798"/>
            <a:ext cx="11353803" cy="2032003"/>
          </a:xfrm>
          <a:prstGeom prst="rect">
            <a:avLst/>
          </a:prstGeom>
        </p:spPr>
        <p:txBody>
          <a:bodyPr/>
          <a:lstStyle>
            <a:lvl1pPr>
              <a:defRPr spc="263"/>
            </a:lvl1pPr>
          </a:lstStyle>
          <a:p>
            <a:pPr/>
            <a:r>
              <a:t>Judges 21:25</a:t>
            </a:r>
          </a:p>
        </p:txBody>
      </p:sp>
      <p:sp>
        <p:nvSpPr>
          <p:cNvPr id="269"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In those days there was no king in Israel.</a:t>
            </a:r>
          </a:p>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Everyone did what was right in his own eyes.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72"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73"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Acts 11:19-30"/>
          <p:cNvSpPr txBox="1"/>
          <p:nvPr>
            <p:ph type="title"/>
          </p:nvPr>
        </p:nvSpPr>
        <p:spPr>
          <a:xfrm>
            <a:off x="825498" y="50798"/>
            <a:ext cx="11353803" cy="2032003"/>
          </a:xfrm>
          <a:prstGeom prst="rect">
            <a:avLst/>
          </a:prstGeom>
        </p:spPr>
        <p:txBody>
          <a:bodyPr/>
          <a:lstStyle>
            <a:lvl1pPr>
              <a:defRPr spc="263"/>
            </a:lvl1pPr>
          </a:lstStyle>
          <a:p>
            <a:pPr/>
            <a:r>
              <a:t>Judges 21:25</a:t>
            </a:r>
          </a:p>
        </p:txBody>
      </p:sp>
      <p:sp>
        <p:nvSpPr>
          <p:cNvPr id="276"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In those days there was no king in Israel.</a:t>
            </a:r>
          </a:p>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Everyone did what was right in his own eyes.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Acts 11:19-30"/>
          <p:cNvSpPr txBox="1"/>
          <p:nvPr>
            <p:ph type="title"/>
          </p:nvPr>
        </p:nvSpPr>
        <p:spPr>
          <a:xfrm>
            <a:off x="825498" y="50798"/>
            <a:ext cx="11353803" cy="2032003"/>
          </a:xfrm>
          <a:prstGeom prst="rect">
            <a:avLst/>
          </a:prstGeom>
        </p:spPr>
        <p:txBody>
          <a:bodyPr/>
          <a:lstStyle>
            <a:lvl1pPr>
              <a:defRPr spc="263"/>
            </a:lvl1pPr>
          </a:lstStyle>
          <a:p>
            <a:pPr/>
            <a:r>
              <a:t>Deuteronomy 17:14-20</a:t>
            </a:r>
          </a:p>
        </p:txBody>
      </p:sp>
      <p:sp>
        <p:nvSpPr>
          <p:cNvPr id="279"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“When you come to the land that the Lord your God is giving you, and you possess it and dwell in it and then say, ‘I will set a king over me, like all the nations that are around me,’ you may indeed set a king over you whom the Lord your God will choose. One from among your brothers you shall set as king over you. You may not put a foreigner over you, who is not your brother. Only he must not acquire many horses for himself or cause the people to return to Egypt in order to acquire many horses, since the Lord has said to you, ‘You shall never return that way again.’ And he shall not acquire many wives for himself, lest his heart turn away, nor shall he acquire for himself excessive silver and gold.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Chapter 19: Déjà Vu…"/>
          <p:cNvSpPr txBox="1"/>
          <p:nvPr>
            <p:ph type="body" idx="1"/>
          </p:nvPr>
        </p:nvSpPr>
        <p:spPr>
          <a:xfrm>
            <a:off x="689201" y="1298327"/>
            <a:ext cx="11626397" cy="7156945"/>
          </a:xfrm>
          <a:prstGeom prst="rect">
            <a:avLst/>
          </a:prstGeom>
        </p:spPr>
        <p:txBody>
          <a:bodyPr lIns="50800" tIns="50800" rIns="50800" bIns="50800" anchor="ctr"/>
          <a:lstStyle/>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Chapter 19: Déjà Vu</a:t>
            </a:r>
          </a:p>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Chapter 20: Holy War (Civil War)</a:t>
            </a:r>
          </a:p>
          <a:p>
            <a:pPr marL="527755" indent="-527755" algn="l" defTabSz="584200">
              <a:lnSpc>
                <a:spcPct val="120000"/>
              </a:lnSpc>
              <a:buSzPct val="35000"/>
              <a:buBlip>
                <a:blip r:embed="rId2"/>
              </a:buBlip>
              <a:defRPr b="1" sz="4400">
                <a:solidFill>
                  <a:srgbClr val="4F5C3F"/>
                </a:solidFill>
                <a:latin typeface="+mn-lt"/>
                <a:ea typeface="+mn-ea"/>
                <a:cs typeface="+mn-cs"/>
                <a:sym typeface="Georgia"/>
              </a:defRPr>
            </a:pPr>
            <a:r>
              <a:t>Chapter 21: National Crisis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Acts 11:19-30"/>
          <p:cNvSpPr txBox="1"/>
          <p:nvPr>
            <p:ph type="title"/>
          </p:nvPr>
        </p:nvSpPr>
        <p:spPr>
          <a:xfrm>
            <a:off x="825498" y="50798"/>
            <a:ext cx="11353803" cy="2032003"/>
          </a:xfrm>
          <a:prstGeom prst="rect">
            <a:avLst/>
          </a:prstGeom>
        </p:spPr>
        <p:txBody>
          <a:bodyPr/>
          <a:lstStyle>
            <a:lvl1pPr>
              <a:defRPr spc="263"/>
            </a:lvl1pPr>
          </a:lstStyle>
          <a:p>
            <a:pPr/>
            <a:r>
              <a:t>Deuteronomy 17:14-20</a:t>
            </a:r>
          </a:p>
        </p:txBody>
      </p:sp>
      <p:sp>
        <p:nvSpPr>
          <p:cNvPr id="282"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defTabSz="508253">
              <a:spcBef>
                <a:spcPts val="0"/>
              </a:spcBef>
              <a:buSzTx/>
              <a:buNone/>
              <a:defRPr sz="3400">
                <a:effectLst>
                  <a:outerShdw sx="100000" sy="100000" kx="0" ky="0" algn="b" rotWithShape="0" blurRad="25400" dist="11049" dir="0">
                    <a:srgbClr val="FFFFFF">
                      <a:alpha val="45000"/>
                    </a:srgbClr>
                  </a:outerShdw>
                </a:effectLst>
              </a:defRPr>
            </a:lvl1pPr>
          </a:lstStyle>
          <a:p>
            <a:pPr/>
            <a:r>
              <a:t>“And when he sits on the throne of his kingdom, he shall write for himself in a book a copy of this law, approved by the Levitical priests. And it shall be with him, and he shall read in it all the days of his life, that he may learn to fear the Lord his God by keeping all the words of this law and these statutes, and doing them, that his heart may not be lifted up above his brothers, and that he may not turn aside from the commandment, either to the right hand or to the left, so that he may continue long in his kingdom, he and his children, in Israel.”</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85"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86"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96"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97"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pic>
        <p:nvPicPr>
          <p:cNvPr id="198" name="Judges map.jpg" descr="Judges map.jpg"/>
          <p:cNvPicPr>
            <a:picLocks noChangeAspect="1"/>
          </p:cNvPicPr>
          <p:nvPr/>
        </p:nvPicPr>
        <p:blipFill>
          <a:blip r:embed="rId4">
            <a:extLst/>
          </a:blip>
          <a:stretch>
            <a:fillRect/>
          </a:stretch>
        </p:blipFill>
        <p:spPr>
          <a:xfrm>
            <a:off x="2742711" y="-27094"/>
            <a:ext cx="7519379" cy="97536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Acts 11:19-30"/>
          <p:cNvSpPr txBox="1"/>
          <p:nvPr>
            <p:ph type="title"/>
          </p:nvPr>
        </p:nvSpPr>
        <p:spPr>
          <a:xfrm>
            <a:off x="825498" y="50798"/>
            <a:ext cx="11353803" cy="2032003"/>
          </a:xfrm>
          <a:prstGeom prst="rect">
            <a:avLst/>
          </a:prstGeom>
        </p:spPr>
        <p:txBody>
          <a:bodyPr/>
          <a:lstStyle>
            <a:lvl1pPr>
              <a:defRPr spc="263"/>
            </a:lvl1pPr>
          </a:lstStyle>
          <a:p>
            <a:pPr/>
            <a:r>
              <a:t>Judges 1:21</a:t>
            </a:r>
          </a:p>
        </p:txBody>
      </p:sp>
      <p:sp>
        <p:nvSpPr>
          <p:cNvPr id="20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algn="ctr" defTabSz="508253">
              <a:spcBef>
                <a:spcPts val="0"/>
              </a:spcBef>
              <a:buSzTx/>
              <a:buNone/>
              <a:defRPr sz="3400">
                <a:effectLst>
                  <a:outerShdw sx="100000" sy="100000" kx="0" ky="0" algn="b" rotWithShape="0" blurRad="25400" dist="11049" dir="0">
                    <a:srgbClr val="FFFFFF">
                      <a:alpha val="45000"/>
                    </a:srgbClr>
                  </a:outerShdw>
                </a:effectLst>
              </a:defRPr>
            </a:lvl1pPr>
          </a:lstStyle>
          <a:p>
            <a:pPr/>
            <a:r>
              <a:t>But the people of Benjamin did not drive out the Jebusites who lived in Jerusalem, so the Jebusites have lived with the people of Benjamin in Jerusalem to this day.</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Acts 11:19-30"/>
          <p:cNvSpPr txBox="1"/>
          <p:nvPr>
            <p:ph type="title"/>
          </p:nvPr>
        </p:nvSpPr>
        <p:spPr>
          <a:xfrm>
            <a:off x="825498" y="50798"/>
            <a:ext cx="11353803" cy="2032003"/>
          </a:xfrm>
          <a:prstGeom prst="rect">
            <a:avLst/>
          </a:prstGeom>
        </p:spPr>
        <p:txBody>
          <a:bodyPr/>
          <a:lstStyle>
            <a:lvl1pPr>
              <a:defRPr spc="263"/>
            </a:lvl1pPr>
          </a:lstStyle>
          <a:p>
            <a:pPr/>
            <a:r>
              <a:t>Judges 19:20</a:t>
            </a:r>
          </a:p>
        </p:txBody>
      </p:sp>
      <p:sp>
        <p:nvSpPr>
          <p:cNvPr id="204"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p>
            <a:pPr marL="0" indent="0" algn="ctr" defTabSz="508253">
              <a:spcBef>
                <a:spcPts val="0"/>
              </a:spcBef>
              <a:buSzTx/>
              <a:buNone/>
              <a:defRPr sz="3400">
                <a:effectLst>
                  <a:outerShdw sx="100000" sy="100000" kx="0" ky="0" algn="b" rotWithShape="0" blurRad="25400" dist="11049" dir="0">
                    <a:srgbClr val="FFFFFF">
                      <a:alpha val="45000"/>
                    </a:srgbClr>
                  </a:outerShdw>
                </a:effectLst>
              </a:defRPr>
            </a:pPr>
            <a:r>
              <a:t>And the old man said, “Peace be to you; I will care for all your wants. </a:t>
            </a:r>
            <a:r>
              <a:rPr b="1"/>
              <a:t>Only, do not spend the night in the square</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Acts 11:19-30"/>
          <p:cNvSpPr txBox="1"/>
          <p:nvPr>
            <p:ph type="title"/>
          </p:nvPr>
        </p:nvSpPr>
        <p:spPr>
          <a:xfrm>
            <a:off x="825498" y="50798"/>
            <a:ext cx="11353803" cy="2032003"/>
          </a:xfrm>
          <a:prstGeom prst="rect">
            <a:avLst/>
          </a:prstGeom>
        </p:spPr>
        <p:txBody>
          <a:bodyPr/>
          <a:lstStyle>
            <a:lvl1pPr>
              <a:defRPr spc="263"/>
            </a:lvl1pPr>
          </a:lstStyle>
          <a:p>
            <a:pPr/>
            <a:r>
              <a:t>Judges 19:22</a:t>
            </a:r>
          </a:p>
        </p:txBody>
      </p:sp>
      <p:sp>
        <p:nvSpPr>
          <p:cNvPr id="207"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algn="ctr" defTabSz="508253">
              <a:spcBef>
                <a:spcPts val="0"/>
              </a:spcBef>
              <a:buSzTx/>
              <a:buNone/>
              <a:defRPr sz="3400">
                <a:effectLst>
                  <a:outerShdw sx="100000" sy="100000" kx="0" ky="0" algn="b" rotWithShape="0" blurRad="25400" dist="11049" dir="0">
                    <a:srgbClr val="FFFFFF">
                      <a:alpha val="45000"/>
                    </a:srgbClr>
                  </a:outerShdw>
                </a:effectLst>
              </a:defRPr>
            </a:lvl1pPr>
          </a:lstStyle>
          <a:p>
            <a:pPr/>
            <a:r>
              <a:t>As they were making their hearts merry, behold, the men of the city, worthless fellows, surrounded the house, beating on the door. And they said to the old man, the master of the house, “Bring out the man who came into your house, that we may know him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10" name="Filipino American Christian Church"/>
          <p:cNvSpPr txBox="1"/>
          <p:nvPr/>
        </p:nvSpPr>
        <p:spPr>
          <a:xfrm>
            <a:off x="1547246" y="7288676"/>
            <a:ext cx="5958779" cy="5587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0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11"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Acts 11:19-30"/>
          <p:cNvSpPr txBox="1"/>
          <p:nvPr>
            <p:ph type="title"/>
          </p:nvPr>
        </p:nvSpPr>
        <p:spPr>
          <a:xfrm>
            <a:off x="825498" y="50798"/>
            <a:ext cx="11353803" cy="2032003"/>
          </a:xfrm>
          <a:prstGeom prst="rect">
            <a:avLst/>
          </a:prstGeom>
        </p:spPr>
        <p:txBody>
          <a:bodyPr/>
          <a:lstStyle>
            <a:lvl1pPr>
              <a:defRPr spc="263"/>
            </a:lvl1pPr>
          </a:lstStyle>
          <a:p>
            <a:pPr/>
            <a:r>
              <a:t>Judges 19:27-28</a:t>
            </a:r>
          </a:p>
        </p:txBody>
      </p:sp>
      <p:sp>
        <p:nvSpPr>
          <p:cNvPr id="214"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515634" y="2290933"/>
            <a:ext cx="11973532" cy="7039406"/>
          </a:xfrm>
          <a:prstGeom prst="rect">
            <a:avLst/>
          </a:prstGeom>
        </p:spPr>
        <p:txBody>
          <a:bodyPr/>
          <a:lstStyle>
            <a:lvl1pPr marL="0" indent="0" algn="ctr" defTabSz="508253">
              <a:spcBef>
                <a:spcPts val="0"/>
              </a:spcBef>
              <a:buSzTx/>
              <a:buNone/>
              <a:defRPr sz="3400">
                <a:effectLst>
                  <a:outerShdw sx="100000" sy="100000" kx="0" ky="0" algn="b" rotWithShape="0" blurRad="25400" dist="11049" dir="0">
                    <a:srgbClr val="FFFFFF">
                      <a:alpha val="45000"/>
                    </a:srgbClr>
                  </a:outerShdw>
                </a:effectLst>
              </a:defRPr>
            </a:lvl1pPr>
          </a:lstStyle>
          <a:p>
            <a:pPr/>
            <a:r>
              <a:t>And her master rose up in the morning, and when he opened the doors of the house and went out to go on his way, behold, there was his concubine lying at the door of the house, with her hands on the threshold. He said to her, “Get up, let us be going.” But there was no answer. Then he put her on the donkey, and the man rose up and went away to his home.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