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theme/theme2.xml" ContentType="application/vnd.openxmlformats-officedocument.theme+xml"/>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DEEE"/>
          </a:solidFill>
        </a:fill>
      </a:tcStyle>
    </a:wholeTbl>
    <a:band2H>
      <a:tcTxStyle b="def" i="def"/>
      <a:tcStyle>
        <a:tcBdr/>
        <a:fill>
          <a:solidFill>
            <a:srgbClr val="EA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7DBE1"/>
          </a:solidFill>
        </a:fill>
      </a:tcStyle>
    </a:wholeTbl>
    <a:band2H>
      <a:tcTxStyle b="def" i="def"/>
      <a:tcStyle>
        <a:tcBdr/>
        <a:fill>
          <a:solidFill>
            <a:srgbClr val="ECEEF1"/>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DBDF"/>
          </a:solidFill>
        </a:fill>
      </a:tcStyle>
    </a:wholeTbl>
    <a:band2H>
      <a:tcTxStyle b="def" i="def"/>
      <a:tcStyle>
        <a:tcBdr/>
        <a:fill>
          <a:solidFill>
            <a:srgbClr val="EFEE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FFFF">
              <a:alpha val="20000"/>
            </a:srgbClr>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508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254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 name="Shape 256"/>
          <p:cNvSpPr/>
          <p:nvPr>
            <p:ph type="sldImg"/>
          </p:nvPr>
        </p:nvSpPr>
        <p:spPr>
          <a:xfrm>
            <a:off x="1143000" y="685800"/>
            <a:ext cx="4572000" cy="3429000"/>
          </a:xfrm>
          <a:prstGeom prst="rect">
            <a:avLst/>
          </a:prstGeom>
        </p:spPr>
        <p:txBody>
          <a:bodyPr/>
          <a:lstStyle/>
          <a:p>
            <a:pPr/>
          </a:p>
        </p:txBody>
      </p:sp>
      <p:sp>
        <p:nvSpPr>
          <p:cNvPr id="257" name="Shape 257"/>
          <p:cNvSpPr/>
          <p:nvPr>
            <p:ph type="body" sz="quarter" idx="1"/>
          </p:nvPr>
        </p:nvSpPr>
        <p:spPr>
          <a:xfrm>
            <a:off x="914400" y="4343400"/>
            <a:ext cx="5029200" cy="4114800"/>
          </a:xfrm>
          <a:prstGeom prst="rect">
            <a:avLst/>
          </a:prstGeom>
        </p:spPr>
        <p:txBody>
          <a:bodyPr/>
          <a:lstStyle/>
          <a:p>
            <a:pPr/>
          </a:p>
        </p:txBody>
      </p:sp>
    </p:spTree>
  </p:cSld>
  <p:clrMap bg1="dk1" tx1="lt1" bg2="dk2" tx2="lt2" accent1="accent1" accent2="accent2" accent3="accent3" accent4="accent4" accent5="accent5" accent6="accent6" hlink="hlink" folHlink="folHlink"/>
  <p:notesStyle>
    <a:lvl1pPr latinLnBrk="0">
      <a:defRPr sz="1200">
        <a:solidFill>
          <a:srgbClr val="FFFFFF"/>
        </a:solidFill>
        <a:latin typeface="+mn-lt"/>
        <a:ea typeface="+mn-ea"/>
        <a:cs typeface="+mn-cs"/>
        <a:sym typeface="Palatino Linotype"/>
      </a:defRPr>
    </a:lvl1pPr>
    <a:lvl2pPr indent="228600" latinLnBrk="0">
      <a:defRPr sz="1200">
        <a:solidFill>
          <a:srgbClr val="FFFFFF"/>
        </a:solidFill>
        <a:latin typeface="+mn-lt"/>
        <a:ea typeface="+mn-ea"/>
        <a:cs typeface="+mn-cs"/>
        <a:sym typeface="Palatino Linotype"/>
      </a:defRPr>
    </a:lvl2pPr>
    <a:lvl3pPr indent="457200" latinLnBrk="0">
      <a:defRPr sz="1200">
        <a:solidFill>
          <a:srgbClr val="FFFFFF"/>
        </a:solidFill>
        <a:latin typeface="+mn-lt"/>
        <a:ea typeface="+mn-ea"/>
        <a:cs typeface="+mn-cs"/>
        <a:sym typeface="Palatino Linotype"/>
      </a:defRPr>
    </a:lvl3pPr>
    <a:lvl4pPr indent="685800" latinLnBrk="0">
      <a:defRPr sz="1200">
        <a:solidFill>
          <a:srgbClr val="FFFFFF"/>
        </a:solidFill>
        <a:latin typeface="+mn-lt"/>
        <a:ea typeface="+mn-ea"/>
        <a:cs typeface="+mn-cs"/>
        <a:sym typeface="Palatino Linotype"/>
      </a:defRPr>
    </a:lvl4pPr>
    <a:lvl5pPr indent="914400" latinLnBrk="0">
      <a:defRPr sz="1200">
        <a:solidFill>
          <a:srgbClr val="FFFFFF"/>
        </a:solidFill>
        <a:latin typeface="+mn-lt"/>
        <a:ea typeface="+mn-ea"/>
        <a:cs typeface="+mn-cs"/>
        <a:sym typeface="Palatino Linotype"/>
      </a:defRPr>
    </a:lvl5pPr>
    <a:lvl6pPr indent="1143000" latinLnBrk="0">
      <a:defRPr sz="1200">
        <a:solidFill>
          <a:srgbClr val="FFFFFF"/>
        </a:solidFill>
        <a:latin typeface="+mn-lt"/>
        <a:ea typeface="+mn-ea"/>
        <a:cs typeface="+mn-cs"/>
        <a:sym typeface="Palatino Linotype"/>
      </a:defRPr>
    </a:lvl6pPr>
    <a:lvl7pPr indent="1371600" latinLnBrk="0">
      <a:defRPr sz="1200">
        <a:solidFill>
          <a:srgbClr val="FFFFFF"/>
        </a:solidFill>
        <a:latin typeface="+mn-lt"/>
        <a:ea typeface="+mn-ea"/>
        <a:cs typeface="+mn-cs"/>
        <a:sym typeface="Palatino Linotype"/>
      </a:defRPr>
    </a:lvl7pPr>
    <a:lvl8pPr indent="1600200" latinLnBrk="0">
      <a:defRPr sz="1200">
        <a:solidFill>
          <a:srgbClr val="FFFFFF"/>
        </a:solidFill>
        <a:latin typeface="+mn-lt"/>
        <a:ea typeface="+mn-ea"/>
        <a:cs typeface="+mn-cs"/>
        <a:sym typeface="Palatino Linotype"/>
      </a:defRPr>
    </a:lvl8pPr>
    <a:lvl9pPr indent="1828800" latinLnBrk="0">
      <a:defRPr sz="1200">
        <a:solidFill>
          <a:srgbClr val="FFFFFF"/>
        </a:solidFill>
        <a:latin typeface="+mn-lt"/>
        <a:ea typeface="+mn-ea"/>
        <a:cs typeface="+mn-cs"/>
        <a:sym typeface="Palatino Linotyp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tif"/></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 Id="rId3" Type="http://schemas.openxmlformats.org/officeDocument/2006/relationships/image" Target="../media/image1.tif"/></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 Id="rId3" Type="http://schemas.openxmlformats.org/officeDocument/2006/relationships/image" Target="../media/image2.png"/></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Slide">
    <p:spTree>
      <p:nvGrpSpPr>
        <p:cNvPr id="1" name=""/>
        <p:cNvGrpSpPr/>
        <p:nvPr/>
      </p:nvGrpSpPr>
      <p:grpSpPr>
        <a:xfrm>
          <a:off x="0" y="0"/>
          <a:ext cx="0" cy="0"/>
          <a:chOff x="0" y="0"/>
          <a:chExt cx="0" cy="0"/>
        </a:xfrm>
      </p:grpSpPr>
      <p:sp>
        <p:nvSpPr>
          <p:cNvPr id="15" name="TextBox 7"/>
          <p:cNvSpPr txBox="1"/>
          <p:nvPr/>
        </p:nvSpPr>
        <p:spPr>
          <a:xfrm>
            <a:off x="1828800" y="3168824"/>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nchor="ctr">
            <a:spAutoFit/>
          </a:bodyPr>
          <a:lstStyle>
            <a:lvl1pPr>
              <a:defRPr sz="66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16" name="Title Text"/>
          <p:cNvSpPr txBox="1"/>
          <p:nvPr>
            <p:ph type="title"/>
          </p:nvPr>
        </p:nvSpPr>
        <p:spPr>
          <a:xfrm>
            <a:off x="777240" y="1219200"/>
            <a:ext cx="7543801" cy="2152650"/>
          </a:xfrm>
          <a:prstGeom prst="rect">
            <a:avLst/>
          </a:prstGeom>
        </p:spPr>
        <p:txBody>
          <a:bodyPr/>
          <a:lstStyle>
            <a:lvl1pPr>
              <a:defRPr sz="6000"/>
            </a:lvl1pPr>
          </a:lstStyle>
          <a:p>
            <a:pPr/>
            <a:r>
              <a:t>Title Text</a:t>
            </a:r>
          </a:p>
        </p:txBody>
      </p:sp>
      <p:sp>
        <p:nvSpPr>
          <p:cNvPr id="17" name="Body Level One…"/>
          <p:cNvSpPr txBox="1"/>
          <p:nvPr>
            <p:ph type="body" sz="quarter" idx="1"/>
          </p:nvPr>
        </p:nvSpPr>
        <p:spPr>
          <a:xfrm>
            <a:off x="2133600" y="3375490"/>
            <a:ext cx="6172200" cy="685801"/>
          </a:xfrm>
          <a:prstGeom prst="rect">
            <a:avLst/>
          </a:prstGeom>
        </p:spPr>
        <p:txBody>
          <a:bodyPr/>
          <a:lstStyle>
            <a:lvl1pPr marL="0" indent="0">
              <a:buSzTx/>
              <a:buNone/>
            </a:lvl1pPr>
            <a:lvl2pPr marL="0" indent="457200">
              <a:buSzTx/>
              <a:buNone/>
            </a:lvl2pPr>
            <a:lvl3pPr marL="0" indent="914400">
              <a:buSzTx/>
              <a:buNone/>
            </a:lvl3pPr>
            <a:lvl4pPr marL="0" indent="1371600">
              <a:buSzTx/>
              <a:buNone/>
            </a:lvl4pPr>
            <a:lvl5pPr marL="0" indent="1828800">
              <a:buSzTx/>
              <a:buNone/>
            </a:lvl5pPr>
          </a:lstStyle>
          <a:p>
            <a:pPr/>
            <a:r>
              <a:t>Body Level One</a:t>
            </a:r>
          </a:p>
          <a:p>
            <a:pPr lvl="1"/>
            <a:r>
              <a:t>Body Level Two</a:t>
            </a:r>
          </a:p>
          <a:p>
            <a:pPr lvl="2"/>
            <a:r>
              <a:t>Body Level Three</a:t>
            </a:r>
          </a:p>
          <a:p>
            <a:pPr lvl="3"/>
            <a:r>
              <a:t>Body Level Four</a:t>
            </a:r>
          </a:p>
          <a:p>
            <a:pPr lvl="4"/>
            <a:r>
              <a:t>Body Level Five</a:t>
            </a:r>
          </a:p>
        </p:txBody>
      </p:sp>
      <p:sp>
        <p:nvSpPr>
          <p:cNvPr id="1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102" name="Title Text"/>
          <p:cNvSpPr txBox="1"/>
          <p:nvPr>
            <p:ph type="title"/>
          </p:nvPr>
        </p:nvSpPr>
        <p:spPr>
          <a:prstGeom prst="rect">
            <a:avLst/>
          </a:prstGeom>
        </p:spPr>
        <p:txBody>
          <a:bodyPr/>
          <a:lstStyle/>
          <a:p>
            <a:pPr/>
            <a:r>
              <a:t>Title Text</a:t>
            </a:r>
          </a:p>
        </p:txBody>
      </p:sp>
      <p:sp>
        <p:nvSpPr>
          <p:cNvPr id="103" name="Body Level One…"/>
          <p:cNvSpPr txBox="1"/>
          <p:nvPr>
            <p:ph type="body" sz="half" idx="1"/>
          </p:nvPr>
        </p:nvSpPr>
        <p:spPr>
          <a:xfrm>
            <a:off x="2133600" y="685801"/>
            <a:ext cx="5791200" cy="3505199"/>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0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111" name="Title Text"/>
          <p:cNvSpPr txBox="1"/>
          <p:nvPr>
            <p:ph type="title"/>
          </p:nvPr>
        </p:nvSpPr>
        <p:spPr>
          <a:xfrm>
            <a:off x="609600" y="609601"/>
            <a:ext cx="2133600" cy="5181601"/>
          </a:xfrm>
          <a:prstGeom prst="rect">
            <a:avLst/>
          </a:prstGeom>
        </p:spPr>
        <p:txBody>
          <a:bodyPr/>
          <a:lstStyle/>
          <a:p>
            <a:pPr/>
            <a:r>
              <a:t>Title Text</a:t>
            </a:r>
          </a:p>
        </p:txBody>
      </p:sp>
      <p:sp>
        <p:nvSpPr>
          <p:cNvPr id="112" name="Body Level One…"/>
          <p:cNvSpPr txBox="1"/>
          <p:nvPr>
            <p:ph type="body" sz="half" idx="1"/>
          </p:nvPr>
        </p:nvSpPr>
        <p:spPr>
          <a:xfrm>
            <a:off x="2895600" y="685801"/>
            <a:ext cx="5029200" cy="4572001"/>
          </a:xfrm>
          <a:prstGeom prst="rect">
            <a:avLst/>
          </a:prstGeom>
        </p:spPr>
        <p:txBody>
          <a:bodyPr anchor="t"/>
          <a:lstStyle/>
          <a:p>
            <a:pPr/>
            <a:r>
              <a:t>Body Level One</a:t>
            </a:r>
          </a:p>
          <a:p>
            <a:pPr lvl="1"/>
            <a:r>
              <a:t>Body Level Two</a:t>
            </a:r>
          </a:p>
          <a:p>
            <a:pPr lvl="2"/>
            <a:r>
              <a:t>Body Level Three</a:t>
            </a:r>
          </a:p>
          <a:p>
            <a:pPr lvl="3"/>
            <a:r>
              <a:t>Body Level Four</a:t>
            </a:r>
          </a:p>
          <a:p>
            <a:pPr lvl="4"/>
            <a:r>
              <a:t>Body Level Five</a:t>
            </a:r>
          </a:p>
        </p:txBody>
      </p:sp>
      <p:sp>
        <p:nvSpPr>
          <p:cNvPr id="1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128" name="Group"/>
          <p:cNvGrpSpPr/>
          <p:nvPr/>
        </p:nvGrpSpPr>
        <p:grpSpPr>
          <a:xfrm>
            <a:off x="342899" y="342899"/>
            <a:ext cx="8458201" cy="6134101"/>
            <a:chOff x="0" y="0"/>
            <a:chExt cx="8458200" cy="6134100"/>
          </a:xfrm>
        </p:grpSpPr>
        <p:sp>
          <p:nvSpPr>
            <p:cNvPr id="120" name="Line"/>
            <p:cNvSpPr/>
            <p:nvPr/>
          </p:nvSpPr>
          <p:spPr>
            <a:xfrm>
              <a:off x="88900" y="76200"/>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pic>
          <p:nvPicPr>
            <p:cNvPr id="121" name="venetian_dingbat_2.tiff" descr="venetian_dingbat_2.tiff"/>
            <p:cNvPicPr>
              <a:picLocks noChangeAspect="1"/>
            </p:cNvPicPr>
            <p:nvPr/>
          </p:nvPicPr>
          <p:blipFill>
            <a:blip r:embed="rId3">
              <a:extLst/>
            </a:blip>
            <a:stretch>
              <a:fillRect/>
            </a:stretch>
          </p:blipFill>
          <p:spPr>
            <a:xfrm rot="10800000">
              <a:off x="8369300" y="0"/>
              <a:ext cx="88901" cy="88901"/>
            </a:xfrm>
            <a:prstGeom prst="rect">
              <a:avLst/>
            </a:prstGeom>
            <a:ln w="12700" cap="flat">
              <a:noFill/>
              <a:miter lim="400000"/>
            </a:ln>
            <a:effectLst/>
          </p:spPr>
        </p:pic>
        <p:pic>
          <p:nvPicPr>
            <p:cNvPr id="122" name="venetian_dingbat_2.tiff" descr="venetian_dingbat_2.tiff"/>
            <p:cNvPicPr>
              <a:picLocks noChangeAspect="1"/>
            </p:cNvPicPr>
            <p:nvPr/>
          </p:nvPicPr>
          <p:blipFill>
            <a:blip r:embed="rId3">
              <a:extLst/>
            </a:blip>
            <a:stretch>
              <a:fillRect/>
            </a:stretch>
          </p:blipFill>
          <p:spPr>
            <a:xfrm flipH="1" rot="10800000">
              <a:off x="0" y="0"/>
              <a:ext cx="88901" cy="88901"/>
            </a:xfrm>
            <a:prstGeom prst="rect">
              <a:avLst/>
            </a:prstGeom>
            <a:ln w="12700" cap="flat">
              <a:noFill/>
              <a:miter lim="400000"/>
            </a:ln>
            <a:effectLst/>
          </p:spPr>
        </p:pic>
        <p:pic>
          <p:nvPicPr>
            <p:cNvPr id="123" name="venetian_dingbat_2.tiff" descr="venetian_dingbat_2.tiff"/>
            <p:cNvPicPr>
              <a:picLocks noChangeAspect="1"/>
            </p:cNvPicPr>
            <p:nvPr/>
          </p:nvPicPr>
          <p:blipFill>
            <a:blip r:embed="rId3">
              <a:extLst/>
            </a:blip>
            <a:stretch>
              <a:fillRect/>
            </a:stretch>
          </p:blipFill>
          <p:spPr>
            <a:xfrm flipH="1">
              <a:off x="8369300" y="6045200"/>
              <a:ext cx="88901" cy="88901"/>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124" name="venetian_dingbat_2.tiff" descr="venetian_dingbat_2.tiff"/>
            <p:cNvPicPr>
              <a:picLocks noChangeAspect="1"/>
            </p:cNvPicPr>
            <p:nvPr/>
          </p:nvPicPr>
          <p:blipFill>
            <a:blip r:embed="rId3">
              <a:extLst/>
            </a:blip>
            <a:stretch>
              <a:fillRect/>
            </a:stretch>
          </p:blipFill>
          <p:spPr>
            <a:xfrm>
              <a:off x="0" y="6045200"/>
              <a:ext cx="88901" cy="88901"/>
            </a:xfrm>
            <a:prstGeom prst="rect">
              <a:avLst/>
            </a:prstGeom>
            <a:ln w="12700" cap="flat">
              <a:noFill/>
              <a:miter lim="400000"/>
            </a:ln>
            <a:effectLst/>
          </p:spPr>
        </p:pic>
        <p:sp>
          <p:nvSpPr>
            <p:cNvPr id="125" name="Line"/>
            <p:cNvSpPr/>
            <p:nvPr/>
          </p:nvSpPr>
          <p:spPr>
            <a:xfrm>
              <a:off x="88900" y="6057900"/>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sp>
          <p:nvSpPr>
            <p:cNvPr id="126" name="Line"/>
            <p:cNvSpPr/>
            <p:nvPr/>
          </p:nvSpPr>
          <p:spPr>
            <a:xfrm flipH="1">
              <a:off x="8369300" y="76200"/>
              <a:ext cx="1" cy="5994401"/>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sp>
          <p:nvSpPr>
            <p:cNvPr id="127" name="Line"/>
            <p:cNvSpPr/>
            <p:nvPr/>
          </p:nvSpPr>
          <p:spPr>
            <a:xfrm flipH="1">
              <a:off x="88900" y="76199"/>
              <a:ext cx="1" cy="5981701"/>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50800" tIns="50800" rIns="50800" bIns="50800" numCol="1" anchor="ctr">
              <a:noAutofit/>
            </a:bodyPr>
            <a:lstStyle/>
            <a:p>
              <a:pPr defTabSz="457200">
                <a:defRPr sz="1100">
                  <a:latin typeface="+mj-lt"/>
                  <a:ea typeface="+mj-ea"/>
                  <a:cs typeface="+mj-cs"/>
                  <a:sym typeface="Helvetica"/>
                </a:defRPr>
              </a:pPr>
            </a:p>
          </p:txBody>
        </p:sp>
      </p:grpSp>
      <p:sp>
        <p:nvSpPr>
          <p:cNvPr id="129" name="Image"/>
          <p:cNvSpPr/>
          <p:nvPr>
            <p:ph type="pic" sz="half" idx="13"/>
          </p:nvPr>
        </p:nvSpPr>
        <p:spPr>
          <a:xfrm>
            <a:off x="4864100" y="1485900"/>
            <a:ext cx="3430577" cy="3886200"/>
          </a:xfrm>
          <a:prstGeom prst="rect">
            <a:avLst/>
          </a:prstGeom>
          <a:ln w="9525">
            <a:round/>
          </a:ln>
        </p:spPr>
        <p:txBody>
          <a:bodyPr lIns="91439" rIns="91439" anchor="t">
            <a:noAutofit/>
          </a:bodyPr>
          <a:lstStyle/>
          <a:p>
            <a:pPr/>
          </a:p>
        </p:txBody>
      </p:sp>
      <p:sp>
        <p:nvSpPr>
          <p:cNvPr id="130" name="Title Text"/>
          <p:cNvSpPr txBox="1"/>
          <p:nvPr>
            <p:ph type="title"/>
          </p:nvPr>
        </p:nvSpPr>
        <p:spPr>
          <a:xfrm>
            <a:off x="800099" y="2146300"/>
            <a:ext cx="3594101" cy="1651001"/>
          </a:xfrm>
          <a:prstGeom prst="rect">
            <a:avLst/>
          </a:prstGeom>
        </p:spPr>
        <p:txBody>
          <a:bodyPr lIns="50800" tIns="50800" rIns="50800" bIns="50800">
            <a:noAutofit/>
          </a:bodyPr>
          <a:lstStyle>
            <a:lvl1pPr algn="ctr" defTabSz="406400">
              <a:lnSpc>
                <a:spcPct val="90000"/>
              </a:lnSpc>
              <a:defRPr cap="all" sz="4800">
                <a:solidFill>
                  <a:srgbClr val="AF6D51"/>
                </a:solidFill>
                <a:latin typeface="Baskerville"/>
                <a:ea typeface="Baskerville"/>
                <a:cs typeface="Baskerville"/>
                <a:sym typeface="Baskerville"/>
              </a:defRPr>
            </a:lvl1pPr>
          </a:lstStyle>
          <a:p>
            <a:pPr>
              <a:defRPr>
                <a:effectLst/>
              </a:defRPr>
            </a:pPr>
            <a:r>
              <a:t>Title Text</a:t>
            </a:r>
          </a:p>
        </p:txBody>
      </p:sp>
      <p:sp>
        <p:nvSpPr>
          <p:cNvPr id="131" name="Body Level One…"/>
          <p:cNvSpPr txBox="1"/>
          <p:nvPr>
            <p:ph type="body" sz="quarter" idx="1"/>
          </p:nvPr>
        </p:nvSpPr>
        <p:spPr>
          <a:xfrm>
            <a:off x="800099" y="3797300"/>
            <a:ext cx="3594101" cy="1003300"/>
          </a:xfrm>
          <a:prstGeom prst="rect">
            <a:avLst/>
          </a:prstGeom>
        </p:spPr>
        <p:txBody>
          <a:bodyPr lIns="50800" tIns="50800" rIns="50800" bIns="50800" anchor="t">
            <a:noAutofit/>
          </a:bodyPr>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32" name="Slide Number"/>
          <p:cNvSpPr txBox="1"/>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39" name="Image"/>
          <p:cNvSpPr/>
          <p:nvPr>
            <p:ph type="pic" sz="quarter" idx="13"/>
          </p:nvPr>
        </p:nvSpPr>
        <p:spPr>
          <a:xfrm>
            <a:off x="482600" y="495300"/>
            <a:ext cx="2871080" cy="3860800"/>
          </a:xfrm>
          <a:prstGeom prst="rect">
            <a:avLst/>
          </a:prstGeom>
          <a:ln w="9525">
            <a:round/>
          </a:ln>
        </p:spPr>
        <p:txBody>
          <a:bodyPr lIns="91439" rIns="91439" anchor="t">
            <a:noAutofit/>
          </a:bodyPr>
          <a:lstStyle/>
          <a:p>
            <a:pPr/>
          </a:p>
        </p:txBody>
      </p:sp>
      <p:sp>
        <p:nvSpPr>
          <p:cNvPr id="140" name="Image"/>
          <p:cNvSpPr/>
          <p:nvPr>
            <p:ph type="pic" sz="half" idx="14"/>
          </p:nvPr>
        </p:nvSpPr>
        <p:spPr>
          <a:xfrm>
            <a:off x="3492500" y="495300"/>
            <a:ext cx="5143500" cy="3866555"/>
          </a:xfrm>
          <a:prstGeom prst="rect">
            <a:avLst/>
          </a:prstGeom>
          <a:ln w="9525">
            <a:round/>
          </a:ln>
        </p:spPr>
        <p:txBody>
          <a:bodyPr lIns="91439" rIns="91439" anchor="t">
            <a:noAutofit/>
          </a:bodyPr>
          <a:lstStyle/>
          <a:p>
            <a:pPr/>
          </a:p>
        </p:txBody>
      </p:sp>
      <p:sp>
        <p:nvSpPr>
          <p:cNvPr id="141" name="Title Text"/>
          <p:cNvSpPr txBox="1"/>
          <p:nvPr>
            <p:ph type="title"/>
          </p:nvPr>
        </p:nvSpPr>
        <p:spPr>
          <a:xfrm>
            <a:off x="584200" y="5016500"/>
            <a:ext cx="7988300" cy="825500"/>
          </a:xfrm>
          <a:prstGeom prst="rect">
            <a:avLst/>
          </a:prstGeom>
          <a:effectLst>
            <a:outerShdw sx="100000" sy="100000" kx="0" ky="0" algn="b" rotWithShape="0" blurRad="12700" dist="25400" dir="16200000">
              <a:srgbClr val="000000">
                <a:alpha val="30000"/>
              </a:srgbClr>
            </a:outerShdw>
          </a:effectLst>
        </p:spPr>
        <p:txBody>
          <a:bodyPr lIns="50800" tIns="50800" rIns="50800" bIns="50800">
            <a:noAutofit/>
          </a:bodyPr>
          <a:lstStyle>
            <a:lvl1pPr algn="ctr" defTabSz="406400">
              <a:lnSpc>
                <a:spcPct val="90000"/>
              </a:lnSpc>
              <a:defRPr cap="all" spc="270" sz="5400">
                <a:solidFill>
                  <a:srgbClr val="FBF9E6"/>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42" name="Body Level One…"/>
          <p:cNvSpPr txBox="1"/>
          <p:nvPr>
            <p:ph type="body" sz="quarter" idx="1"/>
          </p:nvPr>
        </p:nvSpPr>
        <p:spPr>
          <a:xfrm>
            <a:off x="584200" y="5842000"/>
            <a:ext cx="7988300" cy="622300"/>
          </a:xfrm>
          <a:prstGeom prst="rect">
            <a:avLst/>
          </a:prstGeom>
          <a:effectLst>
            <a:outerShdw sx="100000" sy="100000" kx="0" ky="0" algn="b" rotWithShape="0" blurRad="12700" dist="25400" dir="1620000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i="1" sz="3200">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43" name="Slide Number"/>
          <p:cNvSpPr txBox="1"/>
          <p:nvPr>
            <p:ph type="sldNum" sz="quarter" idx="2"/>
          </p:nvPr>
        </p:nvSpPr>
        <p:spPr>
          <a:xfrm>
            <a:off x="4445000" y="6324600"/>
            <a:ext cx="266700" cy="304800"/>
          </a:xfrm>
          <a:prstGeom prst="rect">
            <a:avLst/>
          </a:prstGeom>
          <a:effectLst>
            <a:outerShdw sx="100000" sy="100000" kx="0" ky="0" algn="b" rotWithShape="0" blurRad="12700" dist="12700" dir="5400000">
              <a:srgbClr val="FFFFFF">
                <a:alpha val="20000"/>
              </a:srgbClr>
            </a:outerShdw>
          </a:effectLst>
        </p:spPr>
        <p:txBody>
          <a:bodyPr lIns="50800" tIns="50800" rIns="50800" bIns="50800" anchor="t"/>
          <a:lstStyle>
            <a:lvl1pPr algn="ctr" defTabSz="406400">
              <a:defRPr sz="12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50" name="Image"/>
          <p:cNvSpPr/>
          <p:nvPr>
            <p:ph type="pic" sz="quarter" idx="13"/>
          </p:nvPr>
        </p:nvSpPr>
        <p:spPr>
          <a:xfrm>
            <a:off x="482599" y="495299"/>
            <a:ext cx="2871082" cy="3860801"/>
          </a:xfrm>
          <a:prstGeom prst="rect">
            <a:avLst/>
          </a:prstGeom>
          <a:ln w="9525">
            <a:round/>
          </a:ln>
        </p:spPr>
        <p:txBody>
          <a:bodyPr lIns="91439" rIns="91439" anchor="t">
            <a:noAutofit/>
          </a:bodyPr>
          <a:lstStyle/>
          <a:p>
            <a:pPr/>
          </a:p>
        </p:txBody>
      </p:sp>
      <p:sp>
        <p:nvSpPr>
          <p:cNvPr id="151" name="Image"/>
          <p:cNvSpPr/>
          <p:nvPr>
            <p:ph type="pic" sz="half" idx="14"/>
          </p:nvPr>
        </p:nvSpPr>
        <p:spPr>
          <a:xfrm>
            <a:off x="3492500" y="495299"/>
            <a:ext cx="5143500" cy="3866556"/>
          </a:xfrm>
          <a:prstGeom prst="rect">
            <a:avLst/>
          </a:prstGeom>
          <a:ln w="9525">
            <a:round/>
          </a:ln>
        </p:spPr>
        <p:txBody>
          <a:bodyPr lIns="91439" rIns="91439" anchor="t">
            <a:noAutofit/>
          </a:bodyPr>
          <a:lstStyle/>
          <a:p>
            <a:pPr/>
          </a:p>
        </p:txBody>
      </p:sp>
      <p:sp>
        <p:nvSpPr>
          <p:cNvPr id="152" name="Title Text"/>
          <p:cNvSpPr txBox="1"/>
          <p:nvPr>
            <p:ph type="title"/>
          </p:nvPr>
        </p:nvSpPr>
        <p:spPr>
          <a:xfrm>
            <a:off x="584199" y="5016500"/>
            <a:ext cx="7988301" cy="825501"/>
          </a:xfrm>
          <a:prstGeom prst="rect">
            <a:avLst/>
          </a:prstGeom>
          <a:effectLst>
            <a:outerShdw sx="100000" sy="100000" kx="0" ky="0" algn="b" rotWithShape="0" blurRad="0" dist="12700" dir="16200000">
              <a:srgbClr val="000000">
                <a:alpha val="30000"/>
              </a:srgbClr>
            </a:outerShdw>
          </a:effectLst>
        </p:spPr>
        <p:txBody>
          <a:bodyPr lIns="50800" tIns="50800" rIns="50800" bIns="50800">
            <a:noAutofit/>
          </a:bodyPr>
          <a:lstStyle>
            <a:lvl1pPr algn="ctr" defTabSz="406400">
              <a:lnSpc>
                <a:spcPct val="90000"/>
              </a:lnSpc>
              <a:defRPr cap="all" spc="260" sz="5200">
                <a:solidFill>
                  <a:srgbClr val="FBF9E6"/>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53" name="Body Level One…"/>
          <p:cNvSpPr txBox="1"/>
          <p:nvPr>
            <p:ph type="body" sz="quarter" idx="1"/>
          </p:nvPr>
        </p:nvSpPr>
        <p:spPr>
          <a:xfrm>
            <a:off x="584199" y="5842000"/>
            <a:ext cx="7988301" cy="622300"/>
          </a:xfrm>
          <a:prstGeom prst="rect">
            <a:avLst/>
          </a:prstGeom>
          <a:effectLst>
            <a:outerShdw sx="100000" sy="100000" kx="0" ky="0" algn="b" rotWithShape="0" blurRad="0" dist="12700" dir="1620000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i="1" sz="3000">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54" name="Slide Number"/>
          <p:cNvSpPr txBox="1"/>
          <p:nvPr>
            <p:ph type="sldNum" sz="quarter" idx="2"/>
          </p:nvPr>
        </p:nvSpPr>
        <p:spPr>
          <a:xfrm>
            <a:off x="4451349" y="6324600"/>
            <a:ext cx="254001" cy="279400"/>
          </a:xfrm>
          <a:prstGeom prst="rect">
            <a:avLst/>
          </a:prstGeom>
          <a:effectLst>
            <a:outerShdw sx="100000" sy="100000" kx="0" ky="0" algn="b" rotWithShape="0" blurRad="0" dist="0" dir="5400000">
              <a:srgbClr val="FFFFFF">
                <a:alpha val="20000"/>
              </a:srgbClr>
            </a:outerShdw>
          </a:effectLst>
        </p:spPr>
        <p:txBody>
          <a:bodyPr lIns="50800" tIns="50800" rIns="50800" bIns="50800" anchor="t"/>
          <a:lstStyle>
            <a:lvl1pPr algn="ctr" defTabSz="406400">
              <a:defRPr sz="11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type="tx" showMasterSp="0" showMasterPhAnim="1">
  <p:cSld name="Photo - Horizont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61" name="Image"/>
          <p:cNvSpPr/>
          <p:nvPr>
            <p:ph type="pic" sz="quarter" idx="13"/>
          </p:nvPr>
        </p:nvSpPr>
        <p:spPr>
          <a:xfrm>
            <a:off x="482599" y="495299"/>
            <a:ext cx="2871081" cy="3860801"/>
          </a:xfrm>
          <a:prstGeom prst="rect">
            <a:avLst/>
          </a:prstGeom>
          <a:ln w="9525">
            <a:round/>
          </a:ln>
        </p:spPr>
        <p:txBody>
          <a:bodyPr lIns="91439" rIns="91439" anchor="t">
            <a:noAutofit/>
          </a:bodyPr>
          <a:lstStyle/>
          <a:p>
            <a:pPr/>
          </a:p>
        </p:txBody>
      </p:sp>
      <p:sp>
        <p:nvSpPr>
          <p:cNvPr id="162" name="Image"/>
          <p:cNvSpPr/>
          <p:nvPr>
            <p:ph type="pic" sz="half" idx="14"/>
          </p:nvPr>
        </p:nvSpPr>
        <p:spPr>
          <a:xfrm>
            <a:off x="3492500" y="495299"/>
            <a:ext cx="5143500" cy="3866556"/>
          </a:xfrm>
          <a:prstGeom prst="rect">
            <a:avLst/>
          </a:prstGeom>
          <a:ln w="9525">
            <a:round/>
          </a:ln>
        </p:spPr>
        <p:txBody>
          <a:bodyPr lIns="91439" rIns="91439" anchor="t">
            <a:noAutofit/>
          </a:bodyPr>
          <a:lstStyle/>
          <a:p>
            <a:pPr/>
          </a:p>
        </p:txBody>
      </p:sp>
      <p:sp>
        <p:nvSpPr>
          <p:cNvPr id="163" name="Title Text"/>
          <p:cNvSpPr txBox="1"/>
          <p:nvPr>
            <p:ph type="title"/>
          </p:nvPr>
        </p:nvSpPr>
        <p:spPr>
          <a:xfrm>
            <a:off x="584199" y="5016500"/>
            <a:ext cx="7988301" cy="825501"/>
          </a:xfrm>
          <a:prstGeom prst="rect">
            <a:avLst/>
          </a:prstGeom>
          <a:effectLst>
            <a:outerShdw sx="100000" sy="100000" kx="0" ky="0" algn="b" rotWithShape="0" blurRad="0" dist="0" dir="16200000">
              <a:srgbClr val="000000">
                <a:alpha val="30000"/>
              </a:srgbClr>
            </a:outerShdw>
          </a:effectLst>
        </p:spPr>
        <p:txBody>
          <a:bodyPr lIns="50800" tIns="50800" rIns="50800" bIns="50800">
            <a:noAutofit/>
          </a:bodyPr>
          <a:lstStyle>
            <a:lvl1pPr algn="ctr" defTabSz="406400">
              <a:lnSpc>
                <a:spcPct val="90000"/>
              </a:lnSpc>
              <a:defRPr cap="all" spc="250" sz="5000">
                <a:solidFill>
                  <a:srgbClr val="FBF9E6"/>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64" name="Body Level One…"/>
          <p:cNvSpPr txBox="1"/>
          <p:nvPr>
            <p:ph type="body" sz="quarter" idx="1"/>
          </p:nvPr>
        </p:nvSpPr>
        <p:spPr>
          <a:xfrm>
            <a:off x="584199" y="5842000"/>
            <a:ext cx="7988301" cy="622300"/>
          </a:xfrm>
          <a:prstGeom prst="rect">
            <a:avLst/>
          </a:prstGeom>
          <a:effectLst>
            <a:outerShdw sx="100000" sy="100000" kx="0" ky="0" algn="b" rotWithShape="0" blurRad="0" dist="0" dir="16200000">
              <a:srgbClr val="000000">
                <a:alpha val="30000"/>
              </a:srgbClr>
            </a:outerShdw>
          </a:effectLst>
        </p:spPr>
        <p:txBody>
          <a:bodyPr lIns="50800" tIns="50800" rIns="50800" bIns="50800" anchor="t">
            <a:noAutofit/>
          </a:bodyPr>
          <a:lstStyle>
            <a:lvl1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1pPr>
            <a:lvl2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2pPr>
            <a:lvl3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3pPr>
            <a:lvl4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4pPr>
            <a:lvl5pPr marL="0" indent="0" algn="ctr" defTabSz="406400">
              <a:lnSpc>
                <a:spcPct val="120000"/>
              </a:lnSpc>
              <a:spcBef>
                <a:spcPts val="0"/>
              </a:spcBef>
              <a:buSzTx/>
              <a:buFont typeface="Zapf Dingbats"/>
              <a:buNone/>
              <a:defRPr i="1" sz="2800">
                <a:solidFill>
                  <a:srgbClr val="F6E0AB"/>
                </a:solidFill>
                <a:latin typeface="Hoefler Text"/>
                <a:ea typeface="Hoefler Text"/>
                <a:cs typeface="Hoefler Text"/>
                <a:sym typeface="Hoefler Text"/>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165" name="Slide Number"/>
          <p:cNvSpPr txBox="1"/>
          <p:nvPr>
            <p:ph type="sldNum" sz="quarter" idx="2"/>
          </p:nvPr>
        </p:nvSpPr>
        <p:spPr>
          <a:xfrm>
            <a:off x="4464049" y="6324600"/>
            <a:ext cx="228601" cy="241300"/>
          </a:xfrm>
          <a:prstGeom prst="rect">
            <a:avLst/>
          </a:prstGeom>
          <a:effectLst>
            <a:outerShdw sx="100000" sy="100000" kx="0" ky="0" algn="b" rotWithShape="0" blurRad="0" dist="0" dir="5400000">
              <a:srgbClr val="FFFFFF">
                <a:alpha val="20000"/>
              </a:srgbClr>
            </a:outerShdw>
          </a:effectLst>
        </p:spPr>
        <p:txBody>
          <a:bodyPr lIns="50800" tIns="50800" rIns="50800" bIns="50800" anchor="t"/>
          <a:lstStyle>
            <a:lvl1pPr algn="ctr" defTabSz="406400">
              <a:defRPr sz="9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type="tx" showMasterSp="0" showMasterPhAnim="1">
  <p:cSld name="Title &amp; Subtitl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72" name="Title Text"/>
          <p:cNvSpPr txBox="1"/>
          <p:nvPr>
            <p:ph type="title"/>
          </p:nvPr>
        </p:nvSpPr>
        <p:spPr>
          <a:xfrm>
            <a:off x="580429" y="2143125"/>
            <a:ext cx="7983142" cy="1598415"/>
          </a:xfrm>
          <a:prstGeom prst="rect">
            <a:avLst/>
          </a:prstGeom>
          <a:effectLst>
            <a:outerShdw sx="100000" sy="100000" kx="0" ky="0" algn="b" rotWithShape="0" blurRad="12700" dist="0" dir="5400000">
              <a:srgbClr val="FFFFFF"/>
            </a:outerShdw>
          </a:effectLst>
        </p:spPr>
        <p:txBody>
          <a:bodyPr lIns="35718" tIns="35718" rIns="35718" bIns="35718"/>
          <a:lstStyle>
            <a:lvl1pPr algn="ctr" defTabSz="410765">
              <a:lnSpc>
                <a:spcPct val="90000"/>
              </a:lnSpc>
              <a:defRPr cap="all" spc="220" sz="44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73" name="Body Level One…"/>
          <p:cNvSpPr txBox="1"/>
          <p:nvPr>
            <p:ph type="body" sz="quarter" idx="1"/>
          </p:nvPr>
        </p:nvSpPr>
        <p:spPr>
          <a:xfrm>
            <a:off x="580429" y="3732609"/>
            <a:ext cx="7983142" cy="910829"/>
          </a:xfrm>
          <a:prstGeom prst="rect">
            <a:avLst/>
          </a:prstGeom>
        </p:spPr>
        <p:txBody>
          <a:bodyPr lIns="35718" tIns="35718" rIns="35718" bIns="35718" anchor="t"/>
          <a:lstStyle>
            <a:lvl1pPr marL="0" indent="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74" name="Slide Number"/>
          <p:cNvSpPr txBox="1"/>
          <p:nvPr>
            <p:ph type="sldNum" sz="quarter" idx="2"/>
          </p:nvPr>
        </p:nvSpPr>
        <p:spPr>
          <a:xfrm>
            <a:off x="4458196" y="6322218"/>
            <a:ext cx="236538"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D7D0B2"/>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81" name="Image"/>
          <p:cNvSpPr/>
          <p:nvPr>
            <p:ph type="pic" sz="half" idx="13"/>
          </p:nvPr>
        </p:nvSpPr>
        <p:spPr>
          <a:xfrm>
            <a:off x="5375671" y="1214437"/>
            <a:ext cx="3286126" cy="4348759"/>
          </a:xfrm>
          <a:prstGeom prst="rect">
            <a:avLst/>
          </a:prstGeom>
          <a:ln w="9525">
            <a:round/>
          </a:ln>
        </p:spPr>
        <p:txBody>
          <a:bodyPr lIns="91439" rIns="91439" anchor="t">
            <a:noAutofit/>
          </a:bodyPr>
          <a:lstStyle/>
          <a:p>
            <a:pPr/>
          </a:p>
        </p:txBody>
      </p:sp>
      <p:sp>
        <p:nvSpPr>
          <p:cNvPr id="182" name="Title Text"/>
          <p:cNvSpPr txBox="1"/>
          <p:nvPr>
            <p:ph type="title"/>
          </p:nvPr>
        </p:nvSpPr>
        <p:spPr>
          <a:xfrm>
            <a:off x="214312" y="1250156"/>
            <a:ext cx="5152431" cy="2348509"/>
          </a:xfrm>
          <a:prstGeom prst="rect">
            <a:avLst/>
          </a:prstGeom>
          <a:effectLst>
            <a:outerShdw sx="100000" sy="100000" kx="0" ky="0" algn="b" rotWithShape="0" blurRad="12700" dist="0" dir="5400000">
              <a:srgbClr val="FFFFFF"/>
            </a:outerShdw>
          </a:effectLst>
        </p:spPr>
        <p:txBody>
          <a:bodyPr lIns="35718" tIns="35718" rIns="35718" bIns="35718"/>
          <a:lstStyle>
            <a:lvl1pPr algn="ctr" defTabSz="410765">
              <a:lnSpc>
                <a:spcPct val="90000"/>
              </a:lnSpc>
              <a:defRPr cap="all" spc="220" sz="44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183" name="Body Level One…"/>
          <p:cNvSpPr txBox="1"/>
          <p:nvPr>
            <p:ph type="body" sz="quarter" idx="1"/>
          </p:nvPr>
        </p:nvSpPr>
        <p:spPr>
          <a:xfrm>
            <a:off x="214312" y="3634382"/>
            <a:ext cx="5152431" cy="1928814"/>
          </a:xfrm>
          <a:prstGeom prst="rect">
            <a:avLst/>
          </a:prstGeom>
        </p:spPr>
        <p:txBody>
          <a:bodyPr lIns="35718" tIns="35718" rIns="35718" bIns="35718" anchor="t"/>
          <a:lstStyle>
            <a:lvl1pPr marL="0" indent="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2286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4572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6858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914400" algn="ctr" defTabSz="410765">
              <a:lnSpc>
                <a:spcPct val="120000"/>
              </a:lnSpc>
              <a:spcBef>
                <a:spcPts val="0"/>
              </a:spcBef>
              <a:buSzTx/>
              <a:buNone/>
              <a:defRPr i="1"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84" name="Slide Number"/>
          <p:cNvSpPr txBox="1"/>
          <p:nvPr>
            <p:ph type="sldNum" sz="quarter" idx="2"/>
          </p:nvPr>
        </p:nvSpPr>
        <p:spPr>
          <a:xfrm>
            <a:off x="4458196" y="6322218"/>
            <a:ext cx="236538"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8.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191" name="Title Text"/>
          <p:cNvSpPr txBox="1"/>
          <p:nvPr>
            <p:ph type="title"/>
          </p:nvPr>
        </p:nvSpPr>
        <p:spPr>
          <a:xfrm>
            <a:off x="580429" y="35718"/>
            <a:ext cx="7983142" cy="1428751"/>
          </a:xfrm>
          <a:prstGeom prst="rect">
            <a:avLst/>
          </a:prstGeom>
        </p:spPr>
        <p:txBody>
          <a:bodyPr lIns="35718" tIns="35718" rIns="35718" bIns="35718" anchor="ctr"/>
          <a:lstStyle>
            <a:lvl1pPr algn="ctr" defTabSz="410765">
              <a:lnSpc>
                <a:spcPct val="90000"/>
              </a:lnSpc>
              <a:defRPr cap="all" spc="220" sz="4400">
                <a:solidFill>
                  <a:srgbClr val="FBF9E6"/>
                </a:solidFill>
                <a:effectLst>
                  <a:outerShdw sx="100000" sy="100000" kx="0" ky="0" algn="b" rotWithShape="0" blurRad="25400" dist="25400" dir="16200000">
                    <a:srgbClr val="3A3A3A">
                      <a:alpha val="70000"/>
                    </a:srgbClr>
                  </a:outerShdw>
                </a:effectLst>
                <a:latin typeface="Georgia"/>
                <a:ea typeface="Georgia"/>
                <a:cs typeface="Georgia"/>
                <a:sym typeface="Georgia"/>
              </a:defRPr>
            </a:lvl1pPr>
          </a:lstStyle>
          <a:p>
            <a:pPr/>
            <a:r>
              <a:t>Title Text</a:t>
            </a:r>
          </a:p>
        </p:txBody>
      </p:sp>
      <p:sp>
        <p:nvSpPr>
          <p:cNvPr id="192" name="Body Level One…"/>
          <p:cNvSpPr txBox="1"/>
          <p:nvPr>
            <p:ph type="body" idx="1"/>
          </p:nvPr>
        </p:nvSpPr>
        <p:spPr>
          <a:xfrm>
            <a:off x="580429" y="1902023"/>
            <a:ext cx="7983142" cy="4375548"/>
          </a:xfrm>
          <a:prstGeom prst="rect">
            <a:avLst/>
          </a:prstGeom>
        </p:spPr>
        <p:txBody>
          <a:bodyPr lIns="35718" tIns="35718" rIns="35718" bIns="35718"/>
          <a:lstStyle>
            <a:lvl1pPr marL="2878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7196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11514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15832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2015066" indent="-287866" defTabSz="410765">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193" name="Slide Number"/>
          <p:cNvSpPr txBox="1"/>
          <p:nvPr>
            <p:ph type="sldNum" sz="quarter" idx="2"/>
          </p:nvPr>
        </p:nvSpPr>
        <p:spPr>
          <a:xfrm>
            <a:off x="4458195" y="6322218"/>
            <a:ext cx="236539"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9.xml><?xml version="1.0" encoding="utf-8"?>
<p:sldLayout xmlns:a="http://schemas.openxmlformats.org/drawingml/2006/main" xmlns:r="http://schemas.openxmlformats.org/officeDocument/2006/relationships" xmlns:p="http://schemas.openxmlformats.org/presentationml/2006/main" type="tx" showMasterSp="0" showMasterPhAnim="1">
  <p:cSld name="Quote">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0" name="-Johnny Appleseed"/>
          <p:cNvSpPr txBox="1"/>
          <p:nvPr>
            <p:ph type="body" sz="quarter" idx="13"/>
          </p:nvPr>
        </p:nvSpPr>
        <p:spPr>
          <a:xfrm>
            <a:off x="913592" y="4473773"/>
            <a:ext cx="7313415" cy="357188"/>
          </a:xfrm>
          <a:prstGeom prst="rect">
            <a:avLst/>
          </a:prstGeom>
        </p:spPr>
        <p:txBody>
          <a:bodyPr lIns="35718" tIns="35718" rIns="35718" bIns="35718">
            <a:spAutoFit/>
          </a:bodyPr>
          <a:lstStyle>
            <a:lvl1pPr marL="0" indent="0" algn="ctr" defTabSz="410765">
              <a:spcBef>
                <a:spcPts val="0"/>
              </a:spcBef>
              <a:buSzTx/>
              <a:buNone/>
              <a:defRPr i="1" sz="18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stStyle>
          <a:p>
            <a:pPr/>
            <a:r>
              <a:t>-Johnny Appleseed</a:t>
            </a:r>
          </a:p>
        </p:txBody>
      </p:sp>
      <p:sp>
        <p:nvSpPr>
          <p:cNvPr id="201" name="“Type a quote here.”"/>
          <p:cNvSpPr txBox="1"/>
          <p:nvPr>
            <p:ph type="body" sz="quarter" idx="14"/>
          </p:nvPr>
        </p:nvSpPr>
        <p:spPr>
          <a:xfrm>
            <a:off x="884039" y="3044626"/>
            <a:ext cx="7375922" cy="393701"/>
          </a:xfrm>
          <a:prstGeom prst="rect">
            <a:avLst/>
          </a:prstGeom>
        </p:spPr>
        <p:txBody>
          <a:bodyPr lIns="35718" tIns="35718" rIns="35718" bIns="35718">
            <a:spAutoFit/>
          </a:bodyPr>
          <a:lstStyle>
            <a:lvl1pPr marL="0" indent="0" algn="ctr" defTabSz="410765">
              <a:lnSpc>
                <a:spcPct val="155000"/>
              </a:lnSpc>
              <a:spcBef>
                <a:spcPts val="1600"/>
              </a:spcBef>
              <a:buSzTx/>
              <a:buNone/>
              <a:defRPr sz="22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stStyle>
          <a:p>
            <a:pPr/>
            <a:r>
              <a:t>“Type a quote here.”</a:t>
            </a:r>
          </a:p>
        </p:txBody>
      </p:sp>
      <p:sp>
        <p:nvSpPr>
          <p:cNvPr id="202" name="Slide Number"/>
          <p:cNvSpPr txBox="1"/>
          <p:nvPr>
            <p:ph type="sldNum" sz="quarter" idx="2"/>
          </p:nvPr>
        </p:nvSpPr>
        <p:spPr>
          <a:xfrm>
            <a:off x="4458196" y="6322218"/>
            <a:ext cx="236538" cy="2746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25" name="Body Level One…"/>
          <p:cNvSpPr txBox="1"/>
          <p:nvPr>
            <p:ph type="body" sz="half" idx="1"/>
          </p:nvPr>
        </p:nvSpPr>
        <p:spPr>
          <a:xfrm>
            <a:off x="2133600" y="685801"/>
            <a:ext cx="6096000" cy="365759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 name="Title Text"/>
          <p:cNvSpPr txBox="1"/>
          <p:nvPr>
            <p:ph type="title"/>
          </p:nvPr>
        </p:nvSpPr>
        <p:spPr>
          <a:prstGeom prst="rect">
            <a:avLst/>
          </a:prstGeom>
        </p:spPr>
        <p:txBody>
          <a:bodyPr/>
          <a:lstStyle/>
          <a:p>
            <a:pPr/>
            <a:r>
              <a:t>Title Text</a:t>
            </a:r>
          </a:p>
        </p:txBody>
      </p:sp>
      <p:sp>
        <p:nvSpPr>
          <p:cNvPr id="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0.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09" name="Image"/>
          <p:cNvSpPr/>
          <p:nvPr>
            <p:ph type="pic" sz="half" idx="13"/>
          </p:nvPr>
        </p:nvSpPr>
        <p:spPr>
          <a:xfrm>
            <a:off x="5375671" y="1214436"/>
            <a:ext cx="3286128" cy="4348761"/>
          </a:xfrm>
          <a:prstGeom prst="rect">
            <a:avLst/>
          </a:prstGeom>
        </p:spPr>
        <p:txBody>
          <a:bodyPr lIns="91439" rIns="91439" anchor="t">
            <a:noAutofit/>
          </a:bodyPr>
          <a:lstStyle/>
          <a:p>
            <a:pPr/>
          </a:p>
        </p:txBody>
      </p:sp>
      <p:sp>
        <p:nvSpPr>
          <p:cNvPr id="210" name="Title Text"/>
          <p:cNvSpPr txBox="1"/>
          <p:nvPr>
            <p:ph type="title"/>
          </p:nvPr>
        </p:nvSpPr>
        <p:spPr>
          <a:xfrm>
            <a:off x="214310" y="1250155"/>
            <a:ext cx="5152434" cy="2348510"/>
          </a:xfrm>
          <a:prstGeom prst="rect">
            <a:avLst/>
          </a:prstGeom>
          <a:effectLst>
            <a:outerShdw sx="100000" sy="100000" kx="0" ky="0" algn="b" rotWithShape="0" blurRad="0" dist="0" dir="5400000">
              <a:srgbClr val="FFFFFF"/>
            </a:outerShdw>
          </a:effectLst>
        </p:spPr>
        <p:txBody>
          <a:bodyPr lIns="35718" tIns="35718" rIns="35718" bIns="35718"/>
          <a:lstStyle>
            <a:lvl1pPr algn="ctr" defTabSz="410765">
              <a:lnSpc>
                <a:spcPct val="90000"/>
              </a:lnSpc>
              <a:defRPr cap="all" spc="190" sz="38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211" name="Body Level One…"/>
          <p:cNvSpPr txBox="1"/>
          <p:nvPr>
            <p:ph type="body" sz="quarter" idx="1"/>
          </p:nvPr>
        </p:nvSpPr>
        <p:spPr>
          <a:xfrm>
            <a:off x="214310" y="3634382"/>
            <a:ext cx="5152434" cy="1928815"/>
          </a:xfrm>
          <a:prstGeom prst="rect">
            <a:avLst/>
          </a:prstGeom>
        </p:spPr>
        <p:txBody>
          <a:bodyPr lIns="35718" tIns="35718" rIns="35718" bIns="35718" anchor="t"/>
          <a:lstStyle>
            <a:lvl1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0" algn="ctr" defTabSz="410765">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212" name="Slide Number"/>
          <p:cNvSpPr txBox="1"/>
          <p:nvPr>
            <p:ph type="sldNum" sz="quarter" idx="2"/>
          </p:nvPr>
        </p:nvSpPr>
        <p:spPr>
          <a:xfrm>
            <a:off x="4483596" y="6322218"/>
            <a:ext cx="185738" cy="211139"/>
          </a:xfrm>
          <a:prstGeom prst="rect">
            <a:avLst/>
          </a:prstGeom>
          <a:effectLst>
            <a:outerShdw sx="100000" sy="100000" kx="0" ky="0" algn="b" rotWithShape="0" blurRad="0" dist="0" dir="5400000">
              <a:srgbClr val="FFFFFF">
                <a:alpha val="20000"/>
              </a:srgbClr>
            </a:outerShdw>
          </a:effectLst>
        </p:spPr>
        <p:txBody>
          <a:bodyPr lIns="35718" tIns="35718" rIns="35718" bIns="35718" anchor="t"/>
          <a:lstStyle>
            <a:lvl1pPr algn="ctr" defTabSz="410765">
              <a:defRPr sz="8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1.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grpSp>
        <p:nvGrpSpPr>
          <p:cNvPr id="227" name="Group"/>
          <p:cNvGrpSpPr/>
          <p:nvPr/>
        </p:nvGrpSpPr>
        <p:grpSpPr>
          <a:xfrm>
            <a:off x="342898" y="342898"/>
            <a:ext cx="8458203" cy="6134104"/>
            <a:chOff x="0" y="0"/>
            <a:chExt cx="8458201" cy="6134102"/>
          </a:xfrm>
        </p:grpSpPr>
        <p:sp>
          <p:nvSpPr>
            <p:cNvPr id="219" name="Line"/>
            <p:cNvSpPr/>
            <p:nvPr/>
          </p:nvSpPr>
          <p:spPr>
            <a:xfrm>
              <a:off x="88900" y="76200"/>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45718" tIns="45718" rIns="45718" bIns="45718" numCol="1" anchor="t">
              <a:noAutofit/>
            </a:bodyPr>
            <a:lstStyle/>
            <a:p>
              <a:pPr/>
            </a:p>
          </p:txBody>
        </p:sp>
        <p:pic>
          <p:nvPicPr>
            <p:cNvPr id="220" name="venetian_dingbat_2.tiff" descr="venetian_dingbat_2.tiff"/>
            <p:cNvPicPr>
              <a:picLocks noChangeAspect="1"/>
            </p:cNvPicPr>
            <p:nvPr/>
          </p:nvPicPr>
          <p:blipFill>
            <a:blip r:embed="rId3">
              <a:extLst/>
            </a:blip>
            <a:stretch>
              <a:fillRect/>
            </a:stretch>
          </p:blipFill>
          <p:spPr>
            <a:xfrm rot="10800000">
              <a:off x="8369300" y="-1"/>
              <a:ext cx="88902" cy="88902"/>
            </a:xfrm>
            <a:prstGeom prst="rect">
              <a:avLst/>
            </a:prstGeom>
            <a:ln w="12700" cap="flat">
              <a:noFill/>
              <a:miter lim="400000"/>
            </a:ln>
            <a:effectLst/>
          </p:spPr>
        </p:pic>
        <p:pic>
          <p:nvPicPr>
            <p:cNvPr id="221" name="venetian_dingbat_2.tiff" descr="venetian_dingbat_2.tiff"/>
            <p:cNvPicPr>
              <a:picLocks noChangeAspect="1"/>
            </p:cNvPicPr>
            <p:nvPr/>
          </p:nvPicPr>
          <p:blipFill>
            <a:blip r:embed="rId3">
              <a:extLst/>
            </a:blip>
            <a:stretch>
              <a:fillRect/>
            </a:stretch>
          </p:blipFill>
          <p:spPr>
            <a:xfrm flipH="1" rot="10800000">
              <a:off x="-1" y="-1"/>
              <a:ext cx="88902" cy="88902"/>
            </a:xfrm>
            <a:prstGeom prst="rect">
              <a:avLst/>
            </a:prstGeom>
            <a:ln w="12700" cap="flat">
              <a:noFill/>
              <a:miter lim="400000"/>
            </a:ln>
            <a:effectLst/>
          </p:spPr>
        </p:pic>
        <p:pic>
          <p:nvPicPr>
            <p:cNvPr id="222" name="venetian_dingbat_2.tiff" descr="venetian_dingbat_2.tiff"/>
            <p:cNvPicPr>
              <a:picLocks noChangeAspect="1"/>
            </p:cNvPicPr>
            <p:nvPr/>
          </p:nvPicPr>
          <p:blipFill>
            <a:blip r:embed="rId3">
              <a:extLst/>
            </a:blip>
            <a:stretch>
              <a:fillRect/>
            </a:stretch>
          </p:blipFill>
          <p:spPr>
            <a:xfrm flipH="1">
              <a:off x="8369300" y="6045201"/>
              <a:ext cx="88902" cy="88902"/>
            </a:xfrm>
            <a:prstGeom prst="rect">
              <a:avLst/>
            </a:prstGeom>
            <a:ln w="12700" cap="flat">
              <a:noFill/>
              <a:miter lim="400000"/>
            </a:ln>
            <a:effectLst>
              <a:outerShdw sx="100000" sy="100000" kx="0" ky="0" algn="b" rotWithShape="0" blurRad="0" dist="0" dir="5400000">
                <a:srgbClr val="D1C9A7">
                  <a:alpha val="42500"/>
                </a:srgbClr>
              </a:outerShdw>
            </a:effectLst>
          </p:spPr>
        </p:pic>
        <p:pic>
          <p:nvPicPr>
            <p:cNvPr id="223" name="venetian_dingbat_2.tiff" descr="venetian_dingbat_2.tiff"/>
            <p:cNvPicPr>
              <a:picLocks noChangeAspect="1"/>
            </p:cNvPicPr>
            <p:nvPr/>
          </p:nvPicPr>
          <p:blipFill>
            <a:blip r:embed="rId3">
              <a:extLst/>
            </a:blip>
            <a:stretch>
              <a:fillRect/>
            </a:stretch>
          </p:blipFill>
          <p:spPr>
            <a:xfrm>
              <a:off x="-1" y="6045201"/>
              <a:ext cx="88902" cy="88902"/>
            </a:xfrm>
            <a:prstGeom prst="rect">
              <a:avLst/>
            </a:prstGeom>
            <a:ln w="12700" cap="flat">
              <a:noFill/>
              <a:miter lim="400000"/>
            </a:ln>
            <a:effectLst/>
          </p:spPr>
        </p:pic>
        <p:sp>
          <p:nvSpPr>
            <p:cNvPr id="224" name="Line"/>
            <p:cNvSpPr/>
            <p:nvPr/>
          </p:nvSpPr>
          <p:spPr>
            <a:xfrm>
              <a:off x="88900" y="6057901"/>
              <a:ext cx="8293101" cy="1"/>
            </a:xfrm>
            <a:prstGeom prst="line">
              <a:avLst/>
            </a:prstGeom>
            <a:noFill/>
            <a:ln w="3175" cap="flat">
              <a:solidFill>
                <a:srgbClr val="D1C9A7">
                  <a:alpha val="85000"/>
                </a:srgbClr>
              </a:solidFill>
              <a:prstDash val="solid"/>
              <a:miter lim="400000"/>
            </a:ln>
            <a:effectLst>
              <a:outerShdw sx="100000" sy="100000" kx="0" ky="0" algn="b" rotWithShape="0" blurRad="0" dist="0" dir="5400000">
                <a:srgbClr val="D1C9A7">
                  <a:alpha val="42500"/>
                </a:srgbClr>
              </a:outerShdw>
            </a:effectLst>
          </p:spPr>
          <p:txBody>
            <a:bodyPr wrap="square" lIns="45718" tIns="45718" rIns="45718" bIns="45718" numCol="1" anchor="t">
              <a:noAutofit/>
            </a:bodyPr>
            <a:lstStyle/>
            <a:p>
              <a:pPr/>
            </a:p>
          </p:txBody>
        </p:sp>
        <p:sp>
          <p:nvSpPr>
            <p:cNvPr id="225" name="Line"/>
            <p:cNvSpPr/>
            <p:nvPr/>
          </p:nvSpPr>
          <p:spPr>
            <a:xfrm flipH="1">
              <a:off x="8369301" y="76200"/>
              <a:ext cx="1" cy="5994402"/>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45718" tIns="45718" rIns="45718" bIns="45718" numCol="1" anchor="t">
              <a:noAutofit/>
            </a:bodyPr>
            <a:lstStyle/>
            <a:p>
              <a:pPr/>
            </a:p>
          </p:txBody>
        </p:sp>
        <p:sp>
          <p:nvSpPr>
            <p:cNvPr id="226" name="Line"/>
            <p:cNvSpPr/>
            <p:nvPr/>
          </p:nvSpPr>
          <p:spPr>
            <a:xfrm flipH="1">
              <a:off x="88900" y="76199"/>
              <a:ext cx="1" cy="5981702"/>
            </a:xfrm>
            <a:prstGeom prst="line">
              <a:avLst/>
            </a:prstGeom>
            <a:noFill/>
            <a:ln w="3175" cap="flat">
              <a:solidFill>
                <a:srgbClr val="D1C9A7">
                  <a:alpha val="85000"/>
                </a:srgbClr>
              </a:solidFill>
              <a:prstDash val="solid"/>
              <a:miter lim="400000"/>
            </a:ln>
            <a:effectLst>
              <a:outerShdw sx="100000" sy="100000" kx="0" ky="0" algn="b" rotWithShape="0" blurRad="0" dist="0" dir="0">
                <a:srgbClr val="D1C9A7">
                  <a:alpha val="42500"/>
                </a:srgbClr>
              </a:outerShdw>
            </a:effectLst>
          </p:spPr>
          <p:txBody>
            <a:bodyPr wrap="square" lIns="45718" tIns="45718" rIns="45718" bIns="45718" numCol="1" anchor="t">
              <a:noAutofit/>
            </a:bodyPr>
            <a:lstStyle/>
            <a:p>
              <a:pPr/>
            </a:p>
          </p:txBody>
        </p:sp>
      </p:grpSp>
      <p:sp>
        <p:nvSpPr>
          <p:cNvPr id="228" name="Image"/>
          <p:cNvSpPr/>
          <p:nvPr>
            <p:ph type="pic" sz="half" idx="13"/>
          </p:nvPr>
        </p:nvSpPr>
        <p:spPr>
          <a:xfrm>
            <a:off x="4864100" y="1485900"/>
            <a:ext cx="3430578" cy="3886200"/>
          </a:xfrm>
          <a:prstGeom prst="rect">
            <a:avLst/>
          </a:prstGeom>
        </p:spPr>
        <p:txBody>
          <a:bodyPr lIns="91439" rIns="91439" anchor="t">
            <a:noAutofit/>
          </a:bodyPr>
          <a:lstStyle/>
          <a:p>
            <a:pPr/>
          </a:p>
        </p:txBody>
      </p:sp>
      <p:sp>
        <p:nvSpPr>
          <p:cNvPr id="229" name="Title Text"/>
          <p:cNvSpPr txBox="1"/>
          <p:nvPr>
            <p:ph type="title"/>
          </p:nvPr>
        </p:nvSpPr>
        <p:spPr>
          <a:xfrm>
            <a:off x="800098" y="2146300"/>
            <a:ext cx="3594103" cy="1651001"/>
          </a:xfrm>
          <a:prstGeom prst="rect">
            <a:avLst/>
          </a:prstGeom>
        </p:spPr>
        <p:txBody>
          <a:bodyPr lIns="50800" tIns="50800" rIns="50800" bIns="50800"/>
          <a:lstStyle>
            <a:lvl1pPr algn="ctr" defTabSz="406400">
              <a:lnSpc>
                <a:spcPct val="90000"/>
              </a:lnSpc>
              <a:defRPr cap="all" sz="4800">
                <a:solidFill>
                  <a:srgbClr val="AF6D51"/>
                </a:solidFill>
                <a:latin typeface="Baskerville"/>
                <a:ea typeface="Baskerville"/>
                <a:cs typeface="Baskerville"/>
                <a:sym typeface="Baskerville"/>
              </a:defRPr>
            </a:lvl1pPr>
          </a:lstStyle>
          <a:p>
            <a:pPr>
              <a:defRPr>
                <a:effectLst/>
              </a:defRPr>
            </a:pPr>
            <a:r>
              <a:t>Title Text</a:t>
            </a:r>
          </a:p>
        </p:txBody>
      </p:sp>
      <p:sp>
        <p:nvSpPr>
          <p:cNvPr id="230" name="Body Level One…"/>
          <p:cNvSpPr txBox="1"/>
          <p:nvPr>
            <p:ph type="body" sz="quarter" idx="1"/>
          </p:nvPr>
        </p:nvSpPr>
        <p:spPr>
          <a:xfrm>
            <a:off x="800098" y="3797300"/>
            <a:ext cx="3594103" cy="1003300"/>
          </a:xfrm>
          <a:prstGeom prst="rect">
            <a:avLst/>
          </a:prstGeom>
        </p:spPr>
        <p:txBody>
          <a:bodyPr lIns="50800" tIns="50800" rIns="50800" bIns="50800" anchor="t"/>
          <a:lstStyle>
            <a:lvl1pPr marL="0" indent="0" algn="ctr" defTabSz="406400">
              <a:spcBef>
                <a:spcPts val="0"/>
              </a:spcBef>
              <a:buSzTx/>
              <a:buNone/>
              <a:defRPr sz="2200">
                <a:solidFill>
                  <a:srgbClr val="7B5E2F"/>
                </a:solidFill>
                <a:latin typeface="Baskerville"/>
                <a:ea typeface="Baskerville"/>
                <a:cs typeface="Baskerville"/>
                <a:sym typeface="Baskerville"/>
              </a:defRPr>
            </a:lvl1pPr>
            <a:lvl2pPr marL="0" indent="0" algn="ctr" defTabSz="406400">
              <a:spcBef>
                <a:spcPts val="0"/>
              </a:spcBef>
              <a:buSzTx/>
              <a:buNone/>
              <a:defRPr sz="2200">
                <a:solidFill>
                  <a:srgbClr val="7B5E2F"/>
                </a:solidFill>
                <a:latin typeface="Baskerville"/>
                <a:ea typeface="Baskerville"/>
                <a:cs typeface="Baskerville"/>
                <a:sym typeface="Baskerville"/>
              </a:defRPr>
            </a:lvl2pPr>
            <a:lvl3pPr marL="0" indent="0" algn="ctr" defTabSz="406400">
              <a:spcBef>
                <a:spcPts val="0"/>
              </a:spcBef>
              <a:buSzTx/>
              <a:buNone/>
              <a:defRPr sz="2200">
                <a:solidFill>
                  <a:srgbClr val="7B5E2F"/>
                </a:solidFill>
                <a:latin typeface="Baskerville"/>
                <a:ea typeface="Baskerville"/>
                <a:cs typeface="Baskerville"/>
                <a:sym typeface="Baskerville"/>
              </a:defRPr>
            </a:lvl3pPr>
            <a:lvl4pPr marL="0" indent="0" algn="ctr" defTabSz="406400">
              <a:spcBef>
                <a:spcPts val="0"/>
              </a:spcBef>
              <a:buSzTx/>
              <a:buNone/>
              <a:defRPr sz="2200">
                <a:solidFill>
                  <a:srgbClr val="7B5E2F"/>
                </a:solidFill>
                <a:latin typeface="Baskerville"/>
                <a:ea typeface="Baskerville"/>
                <a:cs typeface="Baskerville"/>
                <a:sym typeface="Baskerville"/>
              </a:defRPr>
            </a:lvl4pPr>
            <a:lvl5pPr marL="0" indent="0" algn="ctr" defTabSz="406400">
              <a:spcBef>
                <a:spcPts val="0"/>
              </a:spcBef>
              <a:buSzTx/>
              <a:buNone/>
              <a:defRPr sz="2200">
                <a:solidFill>
                  <a:srgbClr val="7B5E2F"/>
                </a:solidFill>
                <a:latin typeface="Baskerville"/>
                <a:ea typeface="Baskerville"/>
                <a:cs typeface="Baskerville"/>
                <a:sym typeface="Baskerville"/>
              </a:defRPr>
            </a:lvl5pPr>
          </a:lstStyle>
          <a:p>
            <a:pPr>
              <a:defRPr>
                <a:effectLst/>
              </a:defRPr>
            </a:pPr>
            <a:r>
              <a:t>Body Level One</a:t>
            </a:r>
          </a:p>
          <a:p>
            <a:pPr lvl="1">
              <a:defRPr>
                <a:effectLst/>
              </a:defRPr>
            </a:pPr>
            <a:r>
              <a:t>Body Level Two</a:t>
            </a:r>
          </a:p>
          <a:p>
            <a:pPr lvl="2">
              <a:defRPr>
                <a:effectLst/>
              </a:defRPr>
            </a:pPr>
            <a:r>
              <a:t>Body Level Three</a:t>
            </a:r>
          </a:p>
          <a:p>
            <a:pPr lvl="3">
              <a:defRPr>
                <a:effectLst/>
              </a:defRPr>
            </a:pPr>
            <a:r>
              <a:t>Body Level Four</a:t>
            </a:r>
          </a:p>
          <a:p>
            <a:pPr lvl="4">
              <a:defRPr>
                <a:effectLst/>
              </a:defRPr>
            </a:pPr>
            <a:r>
              <a:t>Body Level Five</a:t>
            </a:r>
          </a:p>
        </p:txBody>
      </p:sp>
      <p:sp>
        <p:nvSpPr>
          <p:cNvPr id="231" name="Slide Number"/>
          <p:cNvSpPr txBox="1"/>
          <p:nvPr>
            <p:ph type="sldNum" sz="quarter" idx="2"/>
          </p:nvPr>
        </p:nvSpPr>
        <p:spPr>
          <a:xfrm>
            <a:off x="4464050" y="6299200"/>
            <a:ext cx="215901" cy="215900"/>
          </a:xfrm>
          <a:prstGeom prst="rect">
            <a:avLst/>
          </a:prstGeom>
          <a:gradFill>
            <a:gsLst>
              <a:gs pos="0">
                <a:srgbClr val="F1ECD6"/>
              </a:gs>
              <a:gs pos="100000">
                <a:srgbClr val="F1E6BD"/>
              </a:gs>
            </a:gsLst>
            <a:lin ang="5400000"/>
          </a:gradFill>
        </p:spPr>
        <p:txBody>
          <a:bodyPr wrap="square" lIns="50800" tIns="50800" rIns="50800" bIns="50800" anchor="t"/>
          <a:lstStyle>
            <a:lvl1pPr algn="ctr" defTabSz="406400">
              <a:defRPr sz="800">
                <a:solidFill>
                  <a:srgbClr val="63482A"/>
                </a:solidFill>
                <a:latin typeface="Baskerville SemiBold"/>
                <a:ea typeface="Baskerville SemiBold"/>
                <a:cs typeface="Baskerville SemiBold"/>
                <a:sym typeface="Baskerville SemiBold"/>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2.xml><?xml version="1.0" encoding="utf-8"?>
<p:sldLayout xmlns:a="http://schemas.openxmlformats.org/drawingml/2006/main" xmlns:r="http://schemas.openxmlformats.org/officeDocument/2006/relationships" xmlns:p="http://schemas.openxmlformats.org/presentationml/2006/main" type="tx" showMasterSp="0" showMasterPhAnim="1">
  <p:cSld name="Photo - Vertical">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38" name="Image"/>
          <p:cNvSpPr/>
          <p:nvPr>
            <p:ph type="pic" sz="half" idx="13"/>
          </p:nvPr>
        </p:nvSpPr>
        <p:spPr>
          <a:xfrm>
            <a:off x="5375671" y="1214436"/>
            <a:ext cx="3286129" cy="4348761"/>
          </a:xfrm>
          <a:prstGeom prst="rect">
            <a:avLst/>
          </a:prstGeom>
        </p:spPr>
        <p:txBody>
          <a:bodyPr lIns="91439" rIns="91439" anchor="t">
            <a:noAutofit/>
          </a:bodyPr>
          <a:lstStyle/>
          <a:p>
            <a:pPr/>
          </a:p>
        </p:txBody>
      </p:sp>
      <p:sp>
        <p:nvSpPr>
          <p:cNvPr id="239" name="Title Text"/>
          <p:cNvSpPr txBox="1"/>
          <p:nvPr>
            <p:ph type="title"/>
          </p:nvPr>
        </p:nvSpPr>
        <p:spPr>
          <a:xfrm>
            <a:off x="214310" y="1250154"/>
            <a:ext cx="5152434" cy="2348511"/>
          </a:xfrm>
          <a:prstGeom prst="rect">
            <a:avLst/>
          </a:prstGeom>
          <a:effectLst>
            <a:outerShdw sx="100000" sy="100000" kx="0" ky="0" algn="b" rotWithShape="0" blurRad="0" dist="0" dir="5400000">
              <a:srgbClr val="FFFFFF"/>
            </a:outerShdw>
          </a:effectLst>
        </p:spPr>
        <p:txBody>
          <a:bodyPr lIns="35717" tIns="35717" rIns="35717" bIns="35717"/>
          <a:lstStyle>
            <a:lvl1pPr algn="ctr" defTabSz="410764">
              <a:lnSpc>
                <a:spcPct val="90000"/>
              </a:lnSpc>
              <a:defRPr cap="all" spc="190" sz="3800">
                <a:solidFill>
                  <a:srgbClr val="4F5C3F">
                    <a:alpha val="69000"/>
                  </a:srgbClr>
                </a:solidFill>
                <a:effectLst>
                  <a:outerShdw sx="100000" sy="100000" kx="0" ky="0" algn="b" rotWithShape="0" blurRad="25400" dist="12700" dir="16200000">
                    <a:srgbClr val="3A3A3A">
                      <a:alpha val="35000"/>
                    </a:srgbClr>
                  </a:outerShdw>
                </a:effectLst>
                <a:latin typeface="Georgia"/>
                <a:ea typeface="Georgia"/>
                <a:cs typeface="Georgia"/>
                <a:sym typeface="Georgia"/>
              </a:defRPr>
            </a:lvl1pPr>
          </a:lstStyle>
          <a:p>
            <a:pPr/>
            <a:r>
              <a:t>Title Text</a:t>
            </a:r>
          </a:p>
        </p:txBody>
      </p:sp>
      <p:sp>
        <p:nvSpPr>
          <p:cNvPr id="240" name="Body Level One…"/>
          <p:cNvSpPr txBox="1"/>
          <p:nvPr>
            <p:ph type="body" sz="quarter" idx="1"/>
          </p:nvPr>
        </p:nvSpPr>
        <p:spPr>
          <a:xfrm>
            <a:off x="214310" y="3634382"/>
            <a:ext cx="5152434" cy="1928816"/>
          </a:xfrm>
          <a:prstGeom prst="rect">
            <a:avLst/>
          </a:prstGeom>
        </p:spPr>
        <p:txBody>
          <a:bodyPr lIns="35717" tIns="35717" rIns="35717" bIns="35717" anchor="t"/>
          <a:lstStyle>
            <a:lvl1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0" indent="0" algn="ctr" defTabSz="410764">
              <a:lnSpc>
                <a:spcPct val="120000"/>
              </a:lnSpc>
              <a:spcBef>
                <a:spcPts val="0"/>
              </a:spcBef>
              <a:buSzTx/>
              <a:buNone/>
              <a:defRPr i="1" sz="16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241" name="Slide Number"/>
          <p:cNvSpPr txBox="1"/>
          <p:nvPr>
            <p:ph type="sldNum" sz="quarter" idx="2"/>
          </p:nvPr>
        </p:nvSpPr>
        <p:spPr>
          <a:xfrm>
            <a:off x="4483597" y="6322217"/>
            <a:ext cx="185737" cy="211137"/>
          </a:xfrm>
          <a:prstGeom prst="rect">
            <a:avLst/>
          </a:prstGeom>
          <a:effectLst>
            <a:outerShdw sx="100000" sy="100000" kx="0" ky="0" algn="b" rotWithShape="0" blurRad="0" dist="0" dir="5400000">
              <a:srgbClr val="FFFFFF">
                <a:alpha val="20000"/>
              </a:srgbClr>
            </a:outerShdw>
          </a:effectLst>
        </p:spPr>
        <p:txBody>
          <a:bodyPr lIns="35717" tIns="35717" rIns="35717" bIns="35717" anchor="t"/>
          <a:lstStyle>
            <a:lvl1pPr algn="ctr" defTabSz="410764">
              <a:defRPr sz="8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3.xml><?xml version="1.0" encoding="utf-8"?>
<p:sldLayout xmlns:a="http://schemas.openxmlformats.org/drawingml/2006/main" xmlns:r="http://schemas.openxmlformats.org/officeDocument/2006/relationships" xmlns:p="http://schemas.openxmlformats.org/presentationml/2006/main" type="tx" showMasterSp="0" showMasterPhAnim="1">
  <p:cSld name="Title &amp; Bullets">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48" name="Title Text"/>
          <p:cNvSpPr txBox="1"/>
          <p:nvPr>
            <p:ph type="title"/>
          </p:nvPr>
        </p:nvSpPr>
        <p:spPr>
          <a:xfrm>
            <a:off x="580429" y="35717"/>
            <a:ext cx="7983143" cy="1428752"/>
          </a:xfrm>
          <a:prstGeom prst="rect">
            <a:avLst/>
          </a:prstGeom>
        </p:spPr>
        <p:txBody>
          <a:bodyPr lIns="35717" tIns="35717" rIns="35717" bIns="35717" anchor="ctr"/>
          <a:lstStyle>
            <a:lvl1pPr algn="ctr" defTabSz="410764">
              <a:lnSpc>
                <a:spcPct val="90000"/>
              </a:lnSpc>
              <a:defRPr cap="all" spc="220" sz="4400">
                <a:solidFill>
                  <a:srgbClr val="FBF9E6"/>
                </a:solidFill>
                <a:effectLst>
                  <a:outerShdw sx="100000" sy="100000" kx="0" ky="0" algn="b" rotWithShape="0" blurRad="25400" dist="25400" dir="16200000">
                    <a:srgbClr val="3A3A3A">
                      <a:alpha val="70000"/>
                    </a:srgbClr>
                  </a:outerShdw>
                </a:effectLst>
                <a:latin typeface="Georgia"/>
                <a:ea typeface="Georgia"/>
                <a:cs typeface="Georgia"/>
                <a:sym typeface="Georgia"/>
              </a:defRPr>
            </a:lvl1pPr>
          </a:lstStyle>
          <a:p>
            <a:pPr/>
            <a:r>
              <a:t>Title Text</a:t>
            </a:r>
          </a:p>
        </p:txBody>
      </p:sp>
      <p:sp>
        <p:nvSpPr>
          <p:cNvPr id="249" name="Body Level One…"/>
          <p:cNvSpPr txBox="1"/>
          <p:nvPr>
            <p:ph type="body" idx="1"/>
          </p:nvPr>
        </p:nvSpPr>
        <p:spPr>
          <a:xfrm>
            <a:off x="580429" y="1902023"/>
            <a:ext cx="7983143" cy="4375549"/>
          </a:xfrm>
          <a:prstGeom prst="rect">
            <a:avLst/>
          </a:prstGeom>
        </p:spPr>
        <p:txBody>
          <a:bodyPr lIns="35717" tIns="35717" rIns="35717" bIns="35717"/>
          <a:lstStyle>
            <a:lvl1pPr marL="287866" indent="-287866"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1pPr>
            <a:lvl2pPr marL="719666" indent="-287866"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2pPr>
            <a:lvl3pPr marL="1151465" indent="-287865"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3pPr>
            <a:lvl4pPr marL="1583265" indent="-287865"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4pPr>
            <a:lvl5pPr marL="2015065" indent="-287865" defTabSz="410764">
              <a:lnSpc>
                <a:spcPct val="120000"/>
              </a:lnSpc>
              <a:spcBef>
                <a:spcPts val="3600"/>
              </a:spcBef>
              <a:buSzPct val="35000"/>
              <a:buBlip>
                <a:blip r:embed="rId3"/>
              </a:buBlip>
              <a:defRPr sz="2400">
                <a:solidFill>
                  <a:srgbClr val="4F5C3F"/>
                </a:solidFill>
                <a:effectLst>
                  <a:outerShdw sx="100000" sy="100000" kx="0" ky="0" algn="b" rotWithShape="0" blurRad="25400" dist="12700" dir="0">
                    <a:srgbClr val="FFFFFF">
                      <a:alpha val="45000"/>
                    </a:srgbClr>
                  </a:outerShdw>
                </a:effectLst>
                <a:latin typeface="Georgia"/>
                <a:ea typeface="Georgia"/>
                <a:cs typeface="Georgia"/>
                <a:sym typeface="Georgia"/>
              </a:defRPr>
            </a:lvl5pPr>
          </a:lstStyle>
          <a:p>
            <a:pPr/>
            <a:r>
              <a:t>Body Level One</a:t>
            </a:r>
          </a:p>
          <a:p>
            <a:pPr lvl="1"/>
            <a:r>
              <a:t>Body Level Two</a:t>
            </a:r>
          </a:p>
          <a:p>
            <a:pPr lvl="2"/>
            <a:r>
              <a:t>Body Level Three</a:t>
            </a:r>
          </a:p>
          <a:p>
            <a:pPr lvl="3"/>
            <a:r>
              <a:t>Body Level Four</a:t>
            </a:r>
          </a:p>
          <a:p>
            <a:pPr lvl="4"/>
            <a:r>
              <a:t>Body Level Five</a:t>
            </a:r>
          </a:p>
        </p:txBody>
      </p:sp>
      <p:sp>
        <p:nvSpPr>
          <p:cNvPr id="250" name="Slide Number"/>
          <p:cNvSpPr txBox="1"/>
          <p:nvPr>
            <p:ph type="sldNum" sz="quarter" idx="2"/>
          </p:nvPr>
        </p:nvSpPr>
        <p:spPr>
          <a:xfrm>
            <a:off x="4458196" y="6322217"/>
            <a:ext cx="236537" cy="274637"/>
          </a:xfrm>
          <a:prstGeom prst="rect">
            <a:avLst/>
          </a:prstGeom>
          <a:effectLst>
            <a:outerShdw sx="100000" sy="100000" kx="0" ky="0" algn="b" rotWithShape="0" blurRad="0" dist="0" dir="5400000">
              <a:srgbClr val="FFFFFF">
                <a:alpha val="20000"/>
              </a:srgbClr>
            </a:outerShdw>
          </a:effectLst>
        </p:spPr>
        <p:txBody>
          <a:bodyPr lIns="35717" tIns="35717" rIns="35717" bIns="35717" anchor="t"/>
          <a:lstStyle>
            <a:lvl1pPr algn="ctr" defTabSz="410764">
              <a:defRPr sz="1200">
                <a:solidFill>
                  <a:srgbClr val="4F5C3F"/>
                </a:solidFill>
                <a:latin typeface="Palatino"/>
                <a:ea typeface="Palatino"/>
                <a:cs typeface="Palatino"/>
                <a:sym typeface="Palatino"/>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34" name="TextBox 7"/>
          <p:cNvSpPr txBox="1"/>
          <p:nvPr/>
        </p:nvSpPr>
        <p:spPr>
          <a:xfrm>
            <a:off x="4267200" y="4074497"/>
            <a:ext cx="457200" cy="10160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6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35" name="Body Level One…"/>
          <p:cNvSpPr txBox="1"/>
          <p:nvPr>
            <p:ph type="body" sz="quarter" idx="1"/>
          </p:nvPr>
        </p:nvSpPr>
        <p:spPr>
          <a:xfrm>
            <a:off x="4572000" y="4267367"/>
            <a:ext cx="3733800" cy="731521"/>
          </a:xfrm>
          <a:prstGeom prst="rect">
            <a:avLst/>
          </a:prstGeom>
        </p:spPr>
        <p:txBody>
          <a:bodyPr/>
          <a:lstStyle>
            <a:lvl1pPr marL="0" indent="0">
              <a:spcBef>
                <a:spcPts val="400"/>
              </a:spcBef>
              <a:buSzTx/>
              <a:buNone/>
              <a:defRPr sz="1800"/>
            </a:lvl1pPr>
            <a:lvl2pPr marL="0" indent="457200">
              <a:spcBef>
                <a:spcPts val="400"/>
              </a:spcBef>
              <a:buSzTx/>
              <a:buNone/>
              <a:defRPr sz="1800"/>
            </a:lvl2pPr>
            <a:lvl3pPr marL="0" indent="914400">
              <a:spcBef>
                <a:spcPts val="400"/>
              </a:spcBef>
              <a:buSzTx/>
              <a:buNone/>
              <a:defRPr sz="1800"/>
            </a:lvl3pPr>
            <a:lvl4pPr marL="0" indent="1371600">
              <a:spcBef>
                <a:spcPts val="400"/>
              </a:spcBef>
              <a:buSzTx/>
              <a:buNone/>
              <a:defRPr sz="1800"/>
            </a:lvl4pPr>
            <a:lvl5pPr marL="0" indent="1828800">
              <a:spcBef>
                <a:spcPts val="400"/>
              </a:spcBef>
              <a:buSzTx/>
              <a:buNone/>
              <a:defRPr sz="1800"/>
            </a:lvl5pPr>
          </a:lstStyle>
          <a:p>
            <a:pPr/>
            <a:r>
              <a:t>Body Level One</a:t>
            </a:r>
          </a:p>
          <a:p>
            <a:pPr lvl="1"/>
            <a:r>
              <a:t>Body Level Two</a:t>
            </a:r>
          </a:p>
          <a:p>
            <a:pPr lvl="2"/>
            <a:r>
              <a:t>Body Level Three</a:t>
            </a:r>
          </a:p>
          <a:p>
            <a:pPr lvl="3"/>
            <a:r>
              <a:t>Body Level Four</a:t>
            </a:r>
          </a:p>
          <a:p>
            <a:pPr lvl="4"/>
            <a:r>
              <a:t>Body Level Five</a:t>
            </a:r>
          </a:p>
        </p:txBody>
      </p:sp>
      <p:sp>
        <p:nvSpPr>
          <p:cNvPr id="36" name="Title Text"/>
          <p:cNvSpPr txBox="1"/>
          <p:nvPr>
            <p:ph type="title"/>
          </p:nvPr>
        </p:nvSpPr>
        <p:spPr>
          <a:xfrm>
            <a:off x="2286000" y="1905000"/>
            <a:ext cx="6035041" cy="2350008"/>
          </a:xfrm>
          <a:prstGeom prst="rect">
            <a:avLst/>
          </a:prstGeom>
        </p:spPr>
        <p:txBody>
          <a:bodyPr/>
          <a:lstStyle>
            <a:lvl1pPr>
              <a:defRPr sz="5400"/>
            </a:lvl1pPr>
          </a:lstStyle>
          <a:p>
            <a:pPr/>
            <a:r>
              <a:t>Title Text</a:t>
            </a:r>
          </a:p>
        </p:txBody>
      </p:sp>
      <p:sp>
        <p:nvSpPr>
          <p:cNvPr id="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44" name="Title Text"/>
          <p:cNvSpPr txBox="1"/>
          <p:nvPr>
            <p:ph type="title"/>
          </p:nvPr>
        </p:nvSpPr>
        <p:spPr>
          <a:prstGeom prst="rect">
            <a:avLst/>
          </a:prstGeom>
        </p:spPr>
        <p:txBody>
          <a:bodyPr/>
          <a:lstStyle/>
          <a:p>
            <a:pPr/>
            <a:r>
              <a:t>Title Text</a:t>
            </a:r>
          </a:p>
        </p:txBody>
      </p:sp>
      <p:sp>
        <p:nvSpPr>
          <p:cNvPr id="45" name="Body Level One…"/>
          <p:cNvSpPr txBox="1"/>
          <p:nvPr>
            <p:ph type="body" sz="quarter" idx="1"/>
          </p:nvPr>
        </p:nvSpPr>
        <p:spPr>
          <a:xfrm>
            <a:off x="1344167" y="658368"/>
            <a:ext cx="3273554" cy="3429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53" name="Body Level One…"/>
          <p:cNvSpPr txBox="1"/>
          <p:nvPr>
            <p:ph type="body" sz="quarter" idx="1"/>
          </p:nvPr>
        </p:nvSpPr>
        <p:spPr>
          <a:xfrm>
            <a:off x="1341119" y="661976"/>
            <a:ext cx="3273554" cy="639763"/>
          </a:xfrm>
          <a:prstGeom prst="rect">
            <a:avLst/>
          </a:prstGeom>
        </p:spPr>
        <p:txBody>
          <a:bodyPr/>
          <a:lstStyle>
            <a:lvl1pPr marL="0" indent="0">
              <a:buSzTx/>
              <a:buNone/>
              <a:defRPr sz="2200"/>
            </a:lvl1pPr>
            <a:lvl2pPr marL="0" indent="457200">
              <a:buSzTx/>
              <a:buNone/>
              <a:defRPr sz="2200"/>
            </a:lvl2pPr>
            <a:lvl3pPr marL="0" indent="914400">
              <a:buSzTx/>
              <a:buNone/>
              <a:defRPr sz="2200"/>
            </a:lvl3pPr>
            <a:lvl4pPr marL="0" indent="1371600">
              <a:buSzTx/>
              <a:buNone/>
              <a:defRPr sz="2200"/>
            </a:lvl4pPr>
            <a:lvl5pPr marL="0" indent="1828800">
              <a:buSzTx/>
              <a:buNone/>
              <a:defRPr sz="2200"/>
            </a:lvl5pPr>
          </a:lstStyle>
          <a:p>
            <a:pPr/>
            <a:r>
              <a:t>Body Level One</a:t>
            </a:r>
          </a:p>
          <a:p>
            <a:pPr lvl="1"/>
            <a:r>
              <a:t>Body Level Two</a:t>
            </a:r>
          </a:p>
          <a:p>
            <a:pPr lvl="2"/>
            <a:r>
              <a:t>Body Level Three</a:t>
            </a:r>
          </a:p>
          <a:p>
            <a:pPr lvl="3"/>
            <a:r>
              <a:t>Body Level Four</a:t>
            </a:r>
          </a:p>
          <a:p>
            <a:pPr lvl="4"/>
            <a:r>
              <a:t>Body Level Five</a:t>
            </a:r>
          </a:p>
        </p:txBody>
      </p:sp>
      <p:sp>
        <p:nvSpPr>
          <p:cNvPr id="54" name="Text Placeholder 4"/>
          <p:cNvSpPr/>
          <p:nvPr>
            <p:ph type="body" sz="quarter" idx="13"/>
          </p:nvPr>
        </p:nvSpPr>
        <p:spPr>
          <a:xfrm>
            <a:off x="5029200" y="661976"/>
            <a:ext cx="3273553" cy="639763"/>
          </a:xfrm>
          <a:prstGeom prst="rect">
            <a:avLst/>
          </a:prstGeom>
        </p:spPr>
        <p:txBody>
          <a:bodyPr/>
          <a:lstStyle/>
          <a:p>
            <a:pPr marL="0" indent="0">
              <a:buSzTx/>
              <a:buNone/>
              <a:defRPr sz="2200"/>
            </a:pPr>
          </a:p>
        </p:txBody>
      </p:sp>
      <p:sp>
        <p:nvSpPr>
          <p:cNvPr id="55" name="TextBox 12"/>
          <p:cNvSpPr txBox="1"/>
          <p:nvPr/>
        </p:nvSpPr>
        <p:spPr>
          <a:xfrm>
            <a:off x="105663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56" name="TextBox 17"/>
          <p:cNvSpPr txBox="1"/>
          <p:nvPr/>
        </p:nvSpPr>
        <p:spPr>
          <a:xfrm>
            <a:off x="4780279" y="520191"/>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65" name="Title Text"/>
          <p:cNvSpPr txBox="1"/>
          <p:nvPr>
            <p:ph type="title"/>
          </p:nvPr>
        </p:nvSpPr>
        <p:spPr>
          <a:prstGeom prst="rect">
            <a:avLst/>
          </a:prstGeom>
        </p:spPr>
        <p:txBody>
          <a:bodyPr/>
          <a:lstStyle/>
          <a:p>
            <a:pPr/>
            <a:r>
              <a:t>Title Text</a:t>
            </a:r>
          </a:p>
        </p:txBody>
      </p:sp>
      <p:sp>
        <p:nvSpPr>
          <p:cNvPr id="6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7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Content with Caption">
    <p:spTree>
      <p:nvGrpSpPr>
        <p:cNvPr id="1" name=""/>
        <p:cNvGrpSpPr/>
        <p:nvPr/>
      </p:nvGrpSpPr>
      <p:grpSpPr>
        <a:xfrm>
          <a:off x="0" y="0"/>
          <a:ext cx="0" cy="0"/>
          <a:chOff x="0" y="0"/>
          <a:chExt cx="0" cy="0"/>
        </a:xfrm>
      </p:grpSpPr>
      <p:sp>
        <p:nvSpPr>
          <p:cNvPr id="80" name="TextBox 8"/>
          <p:cNvSpPr txBox="1"/>
          <p:nvPr/>
        </p:nvSpPr>
        <p:spPr>
          <a:xfrm>
            <a:off x="5328920" y="1774587"/>
            <a:ext cx="457201" cy="12192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8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81" name="Body Level One…"/>
          <p:cNvSpPr txBox="1"/>
          <p:nvPr>
            <p:ph type="body" sz="half" idx="1"/>
          </p:nvPr>
        </p:nvSpPr>
        <p:spPr>
          <a:xfrm>
            <a:off x="838200" y="685801"/>
            <a:ext cx="4343400" cy="3429001"/>
          </a:xfrm>
          <a:prstGeom prst="rect">
            <a:avLst/>
          </a:prstGeom>
        </p:spPr>
        <p:txBody>
          <a:bodyPr/>
          <a:lstStyle>
            <a:lvl1pPr>
              <a:defRPr sz="2400"/>
            </a:lvl1pPr>
            <a:lvl2pPr marL="663355" indent="-279307">
              <a:defRPr sz="2400"/>
            </a:lvl2pPr>
            <a:lvl3pPr marL="1057046" indent="-307238">
              <a:defRPr sz="2400"/>
            </a:lvl3pPr>
            <a:lvl4pPr marL="1456944" indent="-341376">
              <a:defRPr sz="2400"/>
            </a:lvl4pPr>
            <a:lvl5pPr marL="1731264" indent="-341376">
              <a:defRPr sz="2400"/>
            </a:lvl5pPr>
          </a:lstStyle>
          <a:p>
            <a:pPr/>
            <a:r>
              <a:t>Body Level One</a:t>
            </a:r>
          </a:p>
          <a:p>
            <a:pPr lvl="1"/>
            <a:r>
              <a:t>Body Level Two</a:t>
            </a:r>
          </a:p>
          <a:p>
            <a:pPr lvl="2"/>
            <a:r>
              <a:t>Body Level Three</a:t>
            </a:r>
          </a:p>
          <a:p>
            <a:pPr lvl="3"/>
            <a:r>
              <a:t>Body Level Four</a:t>
            </a:r>
          </a:p>
          <a:p>
            <a:pPr lvl="4"/>
            <a:r>
              <a:t>Body Level Five</a:t>
            </a:r>
          </a:p>
        </p:txBody>
      </p:sp>
      <p:sp>
        <p:nvSpPr>
          <p:cNvPr id="82" name="Text Placeholder 3"/>
          <p:cNvSpPr/>
          <p:nvPr>
            <p:ph type="body" sz="quarter" idx="13"/>
          </p:nvPr>
        </p:nvSpPr>
        <p:spPr>
          <a:xfrm>
            <a:off x="5715000" y="685801"/>
            <a:ext cx="2590800" cy="3429001"/>
          </a:xfrm>
          <a:prstGeom prst="rect">
            <a:avLst/>
          </a:prstGeom>
        </p:spPr>
        <p:txBody>
          <a:bodyPr/>
          <a:lstStyle/>
          <a:p>
            <a:pPr marL="0" indent="0">
              <a:spcBef>
                <a:spcPts val="300"/>
              </a:spcBef>
              <a:buSzTx/>
              <a:buNone/>
              <a:defRPr sz="1600"/>
            </a:pPr>
          </a:p>
        </p:txBody>
      </p:sp>
      <p:sp>
        <p:nvSpPr>
          <p:cNvPr id="83" name="Title Text"/>
          <p:cNvSpPr txBox="1"/>
          <p:nvPr>
            <p:ph type="title"/>
          </p:nvPr>
        </p:nvSpPr>
        <p:spPr>
          <a:prstGeom prst="rect">
            <a:avLst/>
          </a:prstGeom>
        </p:spPr>
        <p:txBody>
          <a:bodyPr/>
          <a:lstStyle/>
          <a:p>
            <a:pPr/>
            <a:r>
              <a:t>Title Text</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icture with Caption">
    <p:spTree>
      <p:nvGrpSpPr>
        <p:cNvPr id="1" name=""/>
        <p:cNvGrpSpPr/>
        <p:nvPr/>
      </p:nvGrpSpPr>
      <p:grpSpPr>
        <a:xfrm>
          <a:off x="0" y="0"/>
          <a:ext cx="0" cy="0"/>
          <a:chOff x="0" y="0"/>
          <a:chExt cx="0" cy="0"/>
        </a:xfrm>
      </p:grpSpPr>
      <p:sp>
        <p:nvSpPr>
          <p:cNvPr id="91" name="Picture Placeholder 2"/>
          <p:cNvSpPr/>
          <p:nvPr>
            <p:ph type="pic" sz="half" idx="13"/>
          </p:nvPr>
        </p:nvSpPr>
        <p:spPr>
          <a:xfrm>
            <a:off x="1219200" y="612775"/>
            <a:ext cx="6705600" cy="2546986"/>
          </a:xfrm>
          <a:prstGeom prst="rect">
            <a:avLst/>
          </a:prstGeom>
          <a:effectLst>
            <a:outerShdw sx="100000" sy="100000" kx="0" ky="0" algn="b" rotWithShape="0" blurRad="152400" dist="317500" dir="5400000">
              <a:srgbClr val="000000">
                <a:alpha val="15000"/>
              </a:srgbClr>
            </a:outerShdw>
          </a:effectLst>
        </p:spPr>
        <p:txBody>
          <a:bodyPr lIns="91439" rIns="91439" anchor="t">
            <a:noAutofit/>
          </a:bodyPr>
          <a:lstStyle/>
          <a:p>
            <a:pPr/>
          </a:p>
        </p:txBody>
      </p:sp>
      <p:sp>
        <p:nvSpPr>
          <p:cNvPr id="92" name="Body Level One…"/>
          <p:cNvSpPr txBox="1"/>
          <p:nvPr>
            <p:ph type="body" sz="quarter" idx="1"/>
          </p:nvPr>
        </p:nvSpPr>
        <p:spPr>
          <a:xfrm>
            <a:off x="2743200" y="3453046"/>
            <a:ext cx="5029200" cy="720805"/>
          </a:xfrm>
          <a:prstGeom prst="rect">
            <a:avLst/>
          </a:prstGeom>
        </p:spPr>
        <p:txBody>
          <a:bodyPr/>
          <a:lstStyle>
            <a:lvl1pPr marL="0" indent="0">
              <a:spcBef>
                <a:spcPts val="300"/>
              </a:spcBef>
              <a:buSzTx/>
              <a:buNone/>
              <a:defRPr sz="1600"/>
            </a:lvl1pPr>
            <a:lvl2pPr marL="0" indent="457200">
              <a:spcBef>
                <a:spcPts val="300"/>
              </a:spcBef>
              <a:buSzTx/>
              <a:buNone/>
              <a:defRPr sz="1600"/>
            </a:lvl2pPr>
            <a:lvl3pPr marL="0" indent="914400">
              <a:spcBef>
                <a:spcPts val="300"/>
              </a:spcBef>
              <a:buSzTx/>
              <a:buNone/>
              <a:defRPr sz="1600"/>
            </a:lvl3pPr>
            <a:lvl4pPr marL="0" indent="1371600">
              <a:spcBef>
                <a:spcPts val="300"/>
              </a:spcBef>
              <a:buSzTx/>
              <a:buNone/>
              <a:defRPr sz="1600"/>
            </a:lvl4pPr>
            <a:lvl5pPr marL="0" indent="1828800">
              <a:spcBef>
                <a:spcPts val="300"/>
              </a:spcBef>
              <a:buSzTx/>
              <a:buNone/>
              <a:defRPr sz="1600"/>
            </a:lvl5pPr>
          </a:lstStyle>
          <a:p>
            <a:pPr/>
            <a:r>
              <a:t>Body Level One</a:t>
            </a:r>
          </a:p>
          <a:p>
            <a:pPr lvl="1"/>
            <a:r>
              <a:t>Body Level Two</a:t>
            </a:r>
          </a:p>
          <a:p>
            <a:pPr lvl="2"/>
            <a:r>
              <a:t>Body Level Three</a:t>
            </a:r>
          </a:p>
          <a:p>
            <a:pPr lvl="3"/>
            <a:r>
              <a:t>Body Level Four</a:t>
            </a:r>
          </a:p>
          <a:p>
            <a:pPr lvl="4"/>
            <a:r>
              <a:t>Body Level Five</a:t>
            </a:r>
          </a:p>
        </p:txBody>
      </p:sp>
      <p:sp>
        <p:nvSpPr>
          <p:cNvPr id="93" name="TextBox 8"/>
          <p:cNvSpPr txBox="1"/>
          <p:nvPr/>
        </p:nvSpPr>
        <p:spPr>
          <a:xfrm>
            <a:off x="2435351" y="3331464"/>
            <a:ext cx="457201" cy="914401"/>
          </a:xfrm>
          <a:prstGeom prst="rect">
            <a:avLst/>
          </a:prstGeom>
          <a:ln w="12700">
            <a:miter lim="400000"/>
          </a:ln>
          <a:extLst>
            <a:ext uri="{C572A759-6A51-4108-AA02-DFA0A04FC94B}">
              <ma14:wrappingTextBoxFlag xmlns:ma14="http://schemas.microsoft.com/office/mac/drawingml/2011/main" val="1"/>
            </a:ext>
          </a:extLst>
        </p:spPr>
        <p:txBody>
          <a:bodyPr lIns="0" tIns="0" rIns="0" bIns="0">
            <a:spAutoFit/>
          </a:bodyPr>
          <a:lstStyle>
            <a:lvl1pPr>
              <a:defRPr sz="6000">
                <a:solidFill>
                  <a:srgbClr val="FFFFFF"/>
                </a:solidFill>
                <a:effectLst>
                  <a:outerShdw sx="100000" sy="100000" kx="0" ky="0" algn="b" rotWithShape="0" blurRad="38100" dist="38100" dir="2700000">
                    <a:srgbClr val="000000">
                      <a:alpha val="43137"/>
                    </a:srgbClr>
                  </a:outerShdw>
                </a:effectLst>
              </a:defRPr>
            </a:lvl1pPr>
          </a:lstStyle>
          <a:p>
            <a:pPr/>
            <a:r>
              <a:t>{</a:t>
            </a:r>
          </a:p>
        </p:txBody>
      </p:sp>
      <p:sp>
        <p:nvSpPr>
          <p:cNvPr id="94" name="Title Text"/>
          <p:cNvSpPr txBox="1"/>
          <p:nvPr>
            <p:ph type="title"/>
          </p:nvPr>
        </p:nvSpPr>
        <p:spPr>
          <a:prstGeom prst="rect">
            <a:avLst/>
          </a:prstGeom>
        </p:spPr>
        <p:txBody>
          <a:bodyPr/>
          <a:lstStyle/>
          <a:p>
            <a:pPr/>
            <a:r>
              <a:t>Title Text</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 Id="rId18" Type="http://schemas.openxmlformats.org/officeDocument/2006/relationships/slideLayout" Target="../slideLayouts/slideLayout16.xml"/><Relationship Id="rId19" Type="http://schemas.openxmlformats.org/officeDocument/2006/relationships/slideLayout" Target="../slideLayouts/slideLayout17.xml"/><Relationship Id="rId20" Type="http://schemas.openxmlformats.org/officeDocument/2006/relationships/slideLayout" Target="../slideLayouts/slideLayout18.xml"/><Relationship Id="rId21" Type="http://schemas.openxmlformats.org/officeDocument/2006/relationships/slideLayout" Target="../slideLayouts/slideLayout19.xml"/><Relationship Id="rId22" Type="http://schemas.openxmlformats.org/officeDocument/2006/relationships/slideLayout" Target="../slideLayouts/slideLayout20.xml"/><Relationship Id="rId23" Type="http://schemas.openxmlformats.org/officeDocument/2006/relationships/slideLayout" Target="../slideLayouts/slideLayout21.xml"/><Relationship Id="rId24" Type="http://schemas.openxmlformats.org/officeDocument/2006/relationships/slideLayout" Target="../slideLayouts/slideLayout22.xml"/><Relationship Id="rId25"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Rectangle 6"/>
          <p:cNvSpPr/>
          <p:nvPr/>
        </p:nvSpPr>
        <p:spPr>
          <a:xfrm>
            <a:off x="0" y="0"/>
            <a:ext cx="9144000" cy="6858000"/>
          </a:xfrm>
          <a:prstGeom prst="rect">
            <a:avLst/>
          </a:prstGeom>
          <a:gradFill>
            <a:gsLst>
              <a:gs pos="0">
                <a:srgbClr val="504652">
                  <a:alpha val="36000"/>
                </a:srgbClr>
              </a:gs>
              <a:gs pos="100000">
                <a:srgbClr val="242852">
                  <a:alpha val="10000"/>
                </a:srgbClr>
              </a:gs>
            </a:gsLst>
            <a:lin ang="5400000"/>
          </a:gradFill>
          <a:ln w="12700">
            <a:miter lim="400000"/>
          </a:ln>
        </p:spPr>
        <p:txBody>
          <a:bodyPr lIns="45719" rIns="45719" anchor="ctr"/>
          <a:lstStyle/>
          <a:p>
            <a:pPr algn="ctr">
              <a:defRPr>
                <a:solidFill>
                  <a:srgbClr val="FFFFFF"/>
                </a:solidFill>
              </a:defRPr>
            </a:pPr>
          </a:p>
        </p:txBody>
      </p:sp>
      <p:sp>
        <p:nvSpPr>
          <p:cNvPr id="3" name="Oval 7"/>
          <p:cNvSpPr/>
          <p:nvPr/>
        </p:nvSpPr>
        <p:spPr>
          <a:xfrm rot="19724275">
            <a:off x="1373221" y="1038439"/>
            <a:ext cx="7240621" cy="5706989"/>
          </a:xfrm>
          <a:prstGeom prst="ellipse">
            <a:avLst/>
          </a:prstGeom>
          <a:gradFill>
            <a:gsLst>
              <a:gs pos="0">
                <a:srgbClr val="C4BCC6">
                  <a:alpha val="7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4" name="Oval 8"/>
          <p:cNvSpPr/>
          <p:nvPr/>
        </p:nvSpPr>
        <p:spPr>
          <a:xfrm rot="17656910">
            <a:off x="-274211" y="1165874"/>
            <a:ext cx="5538473" cy="4480461"/>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5" name="Oval 9"/>
          <p:cNvSpPr/>
          <p:nvPr/>
        </p:nvSpPr>
        <p:spPr>
          <a:xfrm rot="19724275">
            <a:off x="3277954" y="116853"/>
            <a:ext cx="6479364" cy="4754760"/>
          </a:xfrm>
          <a:prstGeom prst="ellipse">
            <a:avLst/>
          </a:prstGeom>
          <a:gradFill>
            <a:gsLst>
              <a:gs pos="0">
                <a:srgbClr val="C4BCC6">
                  <a:alpha val="8000"/>
                </a:srgbClr>
              </a:gs>
              <a:gs pos="58000">
                <a:srgbClr val="242852">
                  <a:alpha val="0"/>
                </a:srgbClr>
              </a:gs>
            </a:gsLst>
            <a:path path="circle">
              <a:fillToRect l="37721" t="-19636" r="62278" b="119636"/>
            </a:path>
          </a:gradFill>
          <a:ln w="12700">
            <a:miter lim="400000"/>
          </a:ln>
        </p:spPr>
        <p:txBody>
          <a:bodyPr lIns="45719" rIns="45719" anchor="ctr"/>
          <a:lstStyle/>
          <a:p>
            <a:pPr algn="ctr">
              <a:defRPr>
                <a:solidFill>
                  <a:srgbClr val="FFFFFF"/>
                </a:solidFill>
              </a:defRPr>
            </a:pPr>
          </a:p>
        </p:txBody>
      </p:sp>
      <p:sp>
        <p:nvSpPr>
          <p:cNvPr id="6" name="Title Text"/>
          <p:cNvSpPr txBox="1"/>
          <p:nvPr>
            <p:ph type="title"/>
          </p:nvPr>
        </p:nvSpPr>
        <p:spPr>
          <a:xfrm>
            <a:off x="777240" y="4876800"/>
            <a:ext cx="7543801" cy="9144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7"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8" name="Slide Number"/>
          <p:cNvSpPr txBox="1"/>
          <p:nvPr>
            <p:ph type="sldNum" sz="quarter" idx="2"/>
          </p:nvPr>
        </p:nvSpPr>
        <p:spPr>
          <a:xfrm>
            <a:off x="822960" y="5887211"/>
            <a:ext cx="234189" cy="259589"/>
          </a:xfrm>
          <a:prstGeom prst="rect">
            <a:avLst/>
          </a:prstGeom>
          <a:ln w="12700">
            <a:miter lim="400000"/>
          </a:ln>
        </p:spPr>
        <p:txBody>
          <a:bodyPr wrap="none" lIns="9144" tIns="9144" rIns="9144" bIns="9144" anchor="b">
            <a:spAutoFit/>
          </a:bodyPr>
          <a:lstStyle>
            <a:lvl1pPr>
              <a:defRPr sz="1600">
                <a:solidFill>
                  <a:srgbClr val="FFFFFF">
                    <a:alpha val="60000"/>
                  </a:srgbClr>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1pPr>
      <a:lvl2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2pPr>
      <a:lvl3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3pPr>
      <a:lvl4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4pPr>
      <a:lvl5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5pPr>
      <a:lvl6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6pPr>
      <a:lvl7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7pPr>
      <a:lvl8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8pPr>
      <a:lvl9pPr marL="0" marR="0" indent="0" algn="l" defTabSz="914400" rtl="0" latinLnBrk="0">
        <a:lnSpc>
          <a:spcPct val="100000"/>
        </a:lnSpc>
        <a:spcBef>
          <a:spcPts val="0"/>
        </a:spcBef>
        <a:spcAft>
          <a:spcPts val="0"/>
        </a:spcAft>
        <a:buClrTx/>
        <a:buSzTx/>
        <a:buFontTx/>
        <a:buNone/>
        <a:tabLst/>
        <a:defRPr b="0" baseline="0" cap="none" i="0" spc="0" strike="noStrike" sz="49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9pPr>
    </p:titleStyle>
    <p:bodyStyle>
      <a:lvl1pPr marL="274320" marR="0" indent="-256031"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1pPr>
      <a:lvl2pPr marL="667030" marR="0" indent="-282982"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2pPr>
      <a:lvl3pPr marL="1066082" marR="0" indent="-316274"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3pPr>
      <a:lvl4pPr marL="1451610" marR="0" indent="-336042"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4pPr>
      <a:lvl5pPr marL="1748332" marR="0" indent="-358444"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5pPr>
      <a:lvl6pPr marL="2093976"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6pPr>
      <a:lvl7pPr marL="2368295"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7pPr>
      <a:lvl8pPr marL="2642616"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8pPr>
      <a:lvl9pPr marL="2962655" marR="0" indent="-384048" algn="l" defTabSz="914400" rtl="0" latinLnBrk="0">
        <a:lnSpc>
          <a:spcPct val="100000"/>
        </a:lnSpc>
        <a:spcBef>
          <a:spcPts val="500"/>
        </a:spcBef>
        <a:spcAft>
          <a:spcPts val="0"/>
        </a:spcAft>
        <a:buClrTx/>
        <a:buSzPct val="60000"/>
        <a:buFontTx/>
        <a:buChar char=""/>
        <a:tabLst/>
        <a:defRPr b="0" baseline="0" cap="none" i="0" spc="0" strike="noStrike" sz="2100" u="none">
          <a:ln>
            <a:noFill/>
          </a:ln>
          <a:solidFill>
            <a:srgbClr val="FFFFFF"/>
          </a:solidFill>
          <a:effectLst>
            <a:outerShdw sx="100000" sy="100000" kx="0" ky="0" algn="b" rotWithShape="0" blurRad="38100" dist="38100" dir="2700000">
              <a:srgbClr val="000000">
                <a:alpha val="43137"/>
              </a:srgbClr>
            </a:outerShdw>
          </a:effectLst>
          <a:uFillTx/>
          <a:latin typeface="+mn-lt"/>
          <a:ea typeface="+mn-ea"/>
          <a:cs typeface="+mn-cs"/>
          <a:sym typeface="Palatino Linotype"/>
        </a:defRPr>
      </a:lvl9pPr>
    </p:bodyStyle>
    <p:otherStyle>
      <a:lvl1pPr marL="0" marR="0" indent="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1pPr>
      <a:lvl2pPr marL="0" marR="0" indent="4572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2pPr>
      <a:lvl3pPr marL="0" marR="0" indent="9144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3pPr>
      <a:lvl4pPr marL="0" marR="0" indent="13716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4pPr>
      <a:lvl5pPr marL="0" marR="0" indent="18288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5pPr>
      <a:lvl6pPr marL="0" marR="0" indent="22860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6pPr>
      <a:lvl7pPr marL="0" marR="0" indent="27432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7pPr>
      <a:lvl8pPr marL="0" marR="0" indent="32004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8pPr>
      <a:lvl9pPr marL="0" marR="0" indent="3657600" algn="l" defTabSz="9144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Palatino Linotyp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5.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19.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jpeg"/></Relationships>

</file>

<file path=ppt/slides/_rels/slide20.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21.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25.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27.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28.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 Id="rId4" Type="http://schemas.openxmlformats.org/officeDocument/2006/relationships/image" Target="../media/image10.jpeg"/></Relationships>

</file>

<file path=ppt/slides/_rels/slide29.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8.jpeg"/><Relationship Id="rId3" Type="http://schemas.openxmlformats.org/officeDocument/2006/relationships/image" Target="../media/image9.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image" Target="../media/image6.jpeg"/><Relationship Id="rId3" Type="http://schemas.openxmlformats.org/officeDocument/2006/relationships/image" Target="../media/image7.jpeg"/></Relationships>

</file>

<file path=ppt/slides/_rels/slide7.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59"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60"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61"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89"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90"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91"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Acts 11:19-30"/>
          <p:cNvSpPr txBox="1"/>
          <p:nvPr>
            <p:ph type="title"/>
          </p:nvPr>
        </p:nvSpPr>
        <p:spPr>
          <a:xfrm>
            <a:off x="580428" y="35717"/>
            <a:ext cx="7983144" cy="1428753"/>
          </a:xfrm>
          <a:prstGeom prst="rect">
            <a:avLst/>
          </a:prstGeom>
        </p:spPr>
        <p:txBody>
          <a:bodyPr/>
          <a:lstStyle>
            <a:lvl1pPr>
              <a:defRPr spc="200"/>
            </a:lvl1pPr>
          </a:lstStyle>
          <a:p>
            <a:pPr/>
            <a:r>
              <a:t>Acts 25:8</a:t>
            </a:r>
          </a:p>
        </p:txBody>
      </p:sp>
      <p:sp>
        <p:nvSpPr>
          <p:cNvPr id="29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800">
                <a:effectLst>
                  <a:outerShdw sx="100000" sy="100000" kx="0" ky="0" algn="b" rotWithShape="0" blurRad="25400" dist="11049" dir="0">
                    <a:srgbClr val="FFFFFF">
                      <a:alpha val="45000"/>
                    </a:srgbClr>
                  </a:outerShdw>
                </a:effectLst>
              </a:defRPr>
            </a:lvl1pPr>
          </a:lstStyle>
          <a:p>
            <a:pPr/>
            <a:r>
              <a:t>Paul argued in his defense, “Neither against the law of the Jews, nor against the temple, nor against Caesar have I committed any offense.”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96"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97"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98"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Acts 11:19-30"/>
          <p:cNvSpPr txBox="1"/>
          <p:nvPr>
            <p:ph type="title"/>
          </p:nvPr>
        </p:nvSpPr>
        <p:spPr>
          <a:xfrm>
            <a:off x="580428" y="35717"/>
            <a:ext cx="7983144" cy="1428753"/>
          </a:xfrm>
          <a:prstGeom prst="rect">
            <a:avLst/>
          </a:prstGeom>
        </p:spPr>
        <p:txBody>
          <a:bodyPr/>
          <a:lstStyle>
            <a:lvl1pPr>
              <a:defRPr spc="200"/>
            </a:lvl1pPr>
          </a:lstStyle>
          <a:p>
            <a:pPr/>
            <a:r>
              <a:t>Acts 23:11</a:t>
            </a:r>
          </a:p>
        </p:txBody>
      </p:sp>
      <p:sp>
        <p:nvSpPr>
          <p:cNvPr id="30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800">
                <a:effectLst>
                  <a:outerShdw sx="100000" sy="100000" kx="0" ky="0" algn="b" rotWithShape="0" blurRad="25400" dist="11049" dir="0">
                    <a:srgbClr val="FFFFFF">
                      <a:alpha val="45000"/>
                    </a:srgbClr>
                  </a:outerShdw>
                </a:effectLst>
              </a:defRPr>
            </a:lvl1pPr>
          </a:lstStyle>
          <a:p>
            <a:pPr/>
            <a:r>
              <a:t>The following night the Lord stood by him and said, “Take courage, for as you have testified to the facts about me in Jerusalem, so you must testify also in Rome.”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03"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04"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05"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7" name="Acts 11:19-30"/>
          <p:cNvSpPr txBox="1"/>
          <p:nvPr>
            <p:ph type="title"/>
          </p:nvPr>
        </p:nvSpPr>
        <p:spPr>
          <a:xfrm>
            <a:off x="580428" y="35717"/>
            <a:ext cx="7983144" cy="1428753"/>
          </a:xfrm>
          <a:prstGeom prst="rect">
            <a:avLst/>
          </a:prstGeom>
        </p:spPr>
        <p:txBody>
          <a:bodyPr/>
          <a:lstStyle>
            <a:lvl1pPr>
              <a:defRPr spc="200"/>
            </a:lvl1pPr>
          </a:lstStyle>
          <a:p>
            <a:pPr/>
            <a:r>
              <a:t>Acts 25:26</a:t>
            </a:r>
          </a:p>
        </p:txBody>
      </p:sp>
      <p:sp>
        <p:nvSpPr>
          <p:cNvPr id="30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800">
                <a:effectLst>
                  <a:outerShdw sx="100000" sy="100000" kx="0" ky="0" algn="b" rotWithShape="0" blurRad="25400" dist="11049" dir="0">
                    <a:srgbClr val="FFFFFF">
                      <a:alpha val="45000"/>
                    </a:srgbClr>
                  </a:outerShdw>
                </a:effectLst>
              </a:defRPr>
            </a:lvl1pPr>
          </a:lstStyle>
          <a:p>
            <a:pPr/>
            <a:r>
              <a:t>But I have nothing definite to write to my lord about him. Therefore I have brought him before you all, and especially before you, King Agrippa, so that, after we have examined him, I may have something to write.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0"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11"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12"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4" name="Acts 11:19-30"/>
          <p:cNvSpPr txBox="1"/>
          <p:nvPr>
            <p:ph type="title"/>
          </p:nvPr>
        </p:nvSpPr>
        <p:spPr>
          <a:xfrm>
            <a:off x="580428" y="35717"/>
            <a:ext cx="7983144" cy="1428753"/>
          </a:xfrm>
          <a:prstGeom prst="rect">
            <a:avLst/>
          </a:prstGeom>
        </p:spPr>
        <p:txBody>
          <a:bodyPr/>
          <a:lstStyle>
            <a:lvl1pPr>
              <a:defRPr spc="200"/>
            </a:lvl1pPr>
          </a:lstStyle>
          <a:p>
            <a:pPr/>
            <a:r>
              <a:t>Galatians 1:14</a:t>
            </a:r>
          </a:p>
        </p:txBody>
      </p:sp>
      <p:sp>
        <p:nvSpPr>
          <p:cNvPr id="31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800">
                <a:effectLst>
                  <a:outerShdw sx="100000" sy="100000" kx="0" ky="0" algn="b" rotWithShape="0" blurRad="25400" dist="11049" dir="0">
                    <a:srgbClr val="FFFFFF">
                      <a:alpha val="45000"/>
                    </a:srgbClr>
                  </a:outerShdw>
                </a:effectLst>
              </a:defRPr>
            </a:lvl1pPr>
          </a:lstStyle>
          <a:p>
            <a:pPr/>
            <a:r>
              <a:t>And I was advancing in Judaism beyond many of my own age among my people, so extremely zealous was I for the traditions of my fathers.</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17"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18"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19"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1" name="What should we do?…"/>
          <p:cNvSpPr txBox="1"/>
          <p:nvPr>
            <p:ph type="body" idx="1"/>
          </p:nvPr>
        </p:nvSpPr>
        <p:spPr>
          <a:xfrm>
            <a:off x="458911" y="856669"/>
            <a:ext cx="8226178" cy="5144662"/>
          </a:xfrm>
          <a:prstGeom prst="rect">
            <a:avLst/>
          </a:prstGeom>
        </p:spPr>
        <p:txBody>
          <a:bodyPr/>
          <a:lstStyle/>
          <a:p>
            <a:pPr defTabSz="302815">
              <a:lnSpc>
                <a:spcPct val="108000"/>
              </a:lnSpc>
              <a:defRPr i="0" sz="3298">
                <a:effectLst>
                  <a:outerShdw sx="100000" sy="100000" kx="0" ky="0" algn="b" rotWithShape="0" blurRad="24638" dist="9362" dir="0">
                    <a:srgbClr val="FFFFFF">
                      <a:alpha val="45000"/>
                    </a:srgbClr>
                  </a:outerShdw>
                </a:effectLst>
              </a:defRPr>
            </a:pPr>
            <a:r>
              <a:t>And I punished them often in all the synagogues and tried to make them blaspheme, and in raging fury against them I persecuted them even to foreign cities. </a:t>
            </a:r>
          </a:p>
          <a:p>
            <a:pPr defTabSz="302815">
              <a:lnSpc>
                <a:spcPct val="108000"/>
              </a:lnSpc>
              <a:defRPr b="1" i="0" sz="3298">
                <a:effectLst>
                  <a:outerShdw sx="100000" sy="100000" kx="0" ky="0" algn="b" rotWithShape="0" blurRad="24638" dist="9362" dir="0">
                    <a:srgbClr val="FFFFFF">
                      <a:alpha val="45000"/>
                    </a:srgbClr>
                  </a:outerShdw>
                </a:effectLst>
              </a:defRPr>
            </a:pPr>
            <a:r>
              <a:t>-ACTS 26:11</a:t>
            </a:r>
          </a:p>
          <a:p>
            <a:pPr defTabSz="302815">
              <a:lnSpc>
                <a:spcPct val="108000"/>
              </a:lnSpc>
              <a:defRPr i="0" sz="3298">
                <a:effectLst>
                  <a:outerShdw sx="100000" sy="100000" kx="0" ky="0" algn="b" rotWithShape="0" blurRad="24638" dist="9362" dir="0">
                    <a:srgbClr val="FFFFFF">
                      <a:alpha val="45000"/>
                    </a:srgbClr>
                  </a:outerShdw>
                </a:effectLst>
              </a:defRPr>
            </a:pPr>
          </a:p>
          <a:p>
            <a:pPr defTabSz="302815">
              <a:lnSpc>
                <a:spcPct val="108000"/>
              </a:lnSpc>
              <a:defRPr i="0" sz="3298">
                <a:effectLst>
                  <a:outerShdw sx="100000" sy="100000" kx="0" ky="0" algn="b" rotWithShape="0" blurRad="24638" dist="9362" dir="0">
                    <a:srgbClr val="FFFFFF">
                      <a:alpha val="45000"/>
                    </a:srgbClr>
                  </a:outerShdw>
                </a:effectLst>
              </a:defRPr>
            </a:pPr>
            <a:r>
              <a:t>For you have heard of my former life in Judaism, how I persecuted the church of God violently and tried to destroy it.</a:t>
            </a:r>
          </a:p>
          <a:p>
            <a:pPr defTabSz="302815">
              <a:lnSpc>
                <a:spcPct val="108000"/>
              </a:lnSpc>
              <a:defRPr b="1" i="0" sz="3298">
                <a:effectLst>
                  <a:outerShdw sx="100000" sy="100000" kx="0" ky="0" algn="b" rotWithShape="0" blurRad="24638" dist="9362" dir="0">
                    <a:srgbClr val="FFFFFF">
                      <a:alpha val="45000"/>
                    </a:srgbClr>
                  </a:outerShdw>
                </a:effectLst>
              </a:defRPr>
            </a:pPr>
            <a:r>
              <a:t>-GALATIANS 1:13</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3"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64" name="zuck.jpg" descr="zuck.jpg"/>
          <p:cNvPicPr>
            <a:picLocks noChangeAspect="1"/>
          </p:cNvPicPr>
          <p:nvPr/>
        </p:nvPicPr>
        <p:blipFill>
          <a:blip r:embed="rId2">
            <a:extLst/>
          </a:blip>
          <a:stretch>
            <a:fillRect/>
          </a:stretch>
        </p:blipFill>
        <p:spPr>
          <a:xfrm>
            <a:off x="127000" y="469900"/>
            <a:ext cx="8890000" cy="59182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23"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24"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25"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7" name="Acts 11:19-30"/>
          <p:cNvSpPr txBox="1"/>
          <p:nvPr>
            <p:ph type="title"/>
          </p:nvPr>
        </p:nvSpPr>
        <p:spPr>
          <a:xfrm>
            <a:off x="580428" y="35717"/>
            <a:ext cx="7983144" cy="1428753"/>
          </a:xfrm>
          <a:prstGeom prst="rect">
            <a:avLst/>
          </a:prstGeom>
        </p:spPr>
        <p:txBody>
          <a:bodyPr/>
          <a:lstStyle>
            <a:lvl1pPr>
              <a:defRPr spc="200"/>
            </a:lvl1pPr>
          </a:lstStyle>
          <a:p>
            <a:pPr/>
            <a:r>
              <a:t>Galatians 1:12</a:t>
            </a:r>
          </a:p>
        </p:txBody>
      </p:sp>
      <p:sp>
        <p:nvSpPr>
          <p:cNvPr id="328"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800">
                <a:effectLst>
                  <a:outerShdw sx="100000" sy="100000" kx="0" ky="0" algn="b" rotWithShape="0" blurRad="25400" dist="11049" dir="0">
                    <a:srgbClr val="FFFFFF">
                      <a:alpha val="45000"/>
                    </a:srgbClr>
                  </a:outerShdw>
                </a:effectLst>
              </a:defRPr>
            </a:lvl1pPr>
          </a:lstStyle>
          <a:p>
            <a:pPr/>
            <a:r>
              <a:t>For I did not receive it from any man, nor was I taught it, but I received it through a revelation of Jesus Christ.</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0"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31"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32"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Acts 11:19-30"/>
          <p:cNvSpPr txBox="1"/>
          <p:nvPr>
            <p:ph type="title"/>
          </p:nvPr>
        </p:nvSpPr>
        <p:spPr>
          <a:xfrm>
            <a:off x="580428" y="35717"/>
            <a:ext cx="7983144" cy="1428753"/>
          </a:xfrm>
          <a:prstGeom prst="rect">
            <a:avLst/>
          </a:prstGeom>
        </p:spPr>
        <p:txBody>
          <a:bodyPr/>
          <a:lstStyle>
            <a:lvl1pPr>
              <a:defRPr spc="200"/>
            </a:lvl1pPr>
          </a:lstStyle>
          <a:p>
            <a:pPr/>
            <a:r>
              <a:t>Acts 26:18</a:t>
            </a:r>
          </a:p>
        </p:txBody>
      </p:sp>
      <p:sp>
        <p:nvSpPr>
          <p:cNvPr id="335"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algn="ctr" defTabSz="357366">
              <a:spcBef>
                <a:spcPts val="0"/>
              </a:spcBef>
              <a:buSzTx/>
              <a:buNone/>
              <a:defRPr sz="2800">
                <a:effectLst>
                  <a:outerShdw sx="100000" sy="100000" kx="0" ky="0" algn="b" rotWithShape="0" blurRad="25400" dist="11049" dir="0">
                    <a:srgbClr val="FFFFFF">
                      <a:alpha val="45000"/>
                    </a:srgbClr>
                  </a:outerShdw>
                </a:effectLst>
              </a:defRPr>
            </a:lvl1pPr>
          </a:lstStyle>
          <a:p>
            <a:pPr/>
            <a:r>
              <a:t>… to open their eyes, so that they may turn from darkness to light and from the power of Satan to God, that they may receive forgiveness of sins and a place among those who are sanctified by faith in me.’</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37"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38"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39"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What should we do?…"/>
          <p:cNvSpPr txBox="1"/>
          <p:nvPr>
            <p:ph type="body" idx="1"/>
          </p:nvPr>
        </p:nvSpPr>
        <p:spPr>
          <a:xfrm>
            <a:off x="458911" y="948768"/>
            <a:ext cx="8226178" cy="4960464"/>
          </a:xfrm>
          <a:prstGeom prst="rect">
            <a:avLst/>
          </a:prstGeom>
        </p:spPr>
        <p:txBody>
          <a:bodyPr/>
          <a:lstStyle/>
          <a:p>
            <a:pPr defTabSz="280962">
              <a:lnSpc>
                <a:spcPct val="108000"/>
              </a:lnSpc>
              <a:defRPr i="0" sz="3059">
                <a:effectLst>
                  <a:outerShdw sx="100000" sy="100000" kx="0" ky="0" algn="b" rotWithShape="0" blurRad="22860" dist="8686" dir="0">
                    <a:srgbClr val="FFFFFF">
                      <a:alpha val="45000"/>
                    </a:srgbClr>
                  </a:outerShdw>
                </a:effectLst>
              </a:defRPr>
            </a:pPr>
            <a:r>
              <a:t>When he had arrived, the Jews who had come down from Jerusalem stood around him, bringing many and serious charges against him that they could not prove. They brought many charges against Paul that they cannot prove.</a:t>
            </a:r>
          </a:p>
          <a:p>
            <a:pPr defTabSz="280962">
              <a:lnSpc>
                <a:spcPct val="108000"/>
              </a:lnSpc>
              <a:defRPr b="1" i="0" sz="3059">
                <a:effectLst>
                  <a:outerShdw sx="100000" sy="100000" kx="0" ky="0" algn="b" rotWithShape="0" blurRad="22860" dist="8686" dir="0">
                    <a:srgbClr val="FFFFFF">
                      <a:alpha val="45000"/>
                    </a:srgbClr>
                  </a:outerShdw>
                </a:effectLst>
              </a:defRPr>
            </a:pPr>
            <a:r>
              <a:t>-Acts 25:7</a:t>
            </a:r>
          </a:p>
          <a:p>
            <a:pPr defTabSz="280962">
              <a:lnSpc>
                <a:spcPct val="108000"/>
              </a:lnSpc>
              <a:defRPr i="0" sz="3059">
                <a:effectLst>
                  <a:outerShdw sx="100000" sy="100000" kx="0" ky="0" algn="b" rotWithShape="0" blurRad="22860" dist="8686" dir="0">
                    <a:srgbClr val="FFFFFF">
                      <a:alpha val="45000"/>
                    </a:srgbClr>
                  </a:outerShdw>
                </a:effectLst>
              </a:defRPr>
            </a:pPr>
          </a:p>
          <a:p>
            <a:pPr defTabSz="280962">
              <a:lnSpc>
                <a:spcPct val="108000"/>
              </a:lnSpc>
              <a:defRPr i="0" sz="3059">
                <a:effectLst>
                  <a:outerShdw sx="100000" sy="100000" kx="0" ky="0" algn="b" rotWithShape="0" blurRad="22860" dist="8686" dir="0">
                    <a:srgbClr val="FFFFFF">
                      <a:alpha val="45000"/>
                    </a:srgbClr>
                  </a:outerShdw>
                </a:effectLst>
              </a:defRPr>
            </a:pPr>
            <a:r>
              <a:t>When the accusers stood up, they brought no charge in his case of such evils as I supposed.</a:t>
            </a:r>
          </a:p>
          <a:p>
            <a:pPr defTabSz="280962">
              <a:lnSpc>
                <a:spcPct val="108000"/>
              </a:lnSpc>
              <a:defRPr b="1" i="0" sz="3059">
                <a:effectLst>
                  <a:outerShdw sx="100000" sy="100000" kx="0" ky="0" algn="b" rotWithShape="0" blurRad="22860" dist="8686" dir="0">
                    <a:srgbClr val="FFFFFF">
                      <a:alpha val="45000"/>
                    </a:srgbClr>
                  </a:outerShdw>
                </a:effectLst>
              </a:defRPr>
            </a:pPr>
            <a:r>
              <a:t>-Acts 25:18</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3" name="What should we do?…"/>
          <p:cNvSpPr txBox="1"/>
          <p:nvPr>
            <p:ph type="body" idx="1"/>
          </p:nvPr>
        </p:nvSpPr>
        <p:spPr>
          <a:xfrm>
            <a:off x="458911" y="693082"/>
            <a:ext cx="8226178" cy="5471836"/>
          </a:xfrm>
          <a:prstGeom prst="rect">
            <a:avLst/>
          </a:prstGeom>
        </p:spPr>
        <p:txBody>
          <a:bodyPr/>
          <a:lstStyle/>
          <a:p>
            <a:pPr defTabSz="265353">
              <a:lnSpc>
                <a:spcPct val="108000"/>
              </a:lnSpc>
              <a:defRPr i="0" sz="2890">
                <a:effectLst>
                  <a:outerShdw sx="100000" sy="100000" kx="0" ky="0" algn="b" rotWithShape="0" blurRad="21590" dist="8204" dir="0">
                    <a:srgbClr val="FFFFFF">
                      <a:alpha val="45000"/>
                    </a:srgbClr>
                  </a:outerShdw>
                </a:effectLst>
              </a:defRPr>
            </a:pPr>
            <a:r>
              <a:t>But I found that he had done nothing deserving death. And as he himself appealed to the emperor, I decided to go ahead and send him. But I have nothing definite to write to my lord about him.</a:t>
            </a:r>
          </a:p>
          <a:p>
            <a:pPr defTabSz="265353">
              <a:lnSpc>
                <a:spcPct val="108000"/>
              </a:lnSpc>
              <a:defRPr b="1" i="0" sz="2890">
                <a:effectLst>
                  <a:outerShdw sx="100000" sy="100000" kx="0" ky="0" algn="b" rotWithShape="0" blurRad="21590" dist="8204" dir="0">
                    <a:srgbClr val="FFFFFF">
                      <a:alpha val="45000"/>
                    </a:srgbClr>
                  </a:outerShdw>
                </a:effectLst>
              </a:defRPr>
            </a:pPr>
            <a:r>
              <a:t>-Acts 25:25-26</a:t>
            </a:r>
          </a:p>
          <a:p>
            <a:pPr defTabSz="265353">
              <a:lnSpc>
                <a:spcPct val="108000"/>
              </a:lnSpc>
              <a:defRPr i="0" sz="2890">
                <a:effectLst>
                  <a:outerShdw sx="100000" sy="100000" kx="0" ky="0" algn="b" rotWithShape="0" blurRad="21590" dist="8204" dir="0">
                    <a:srgbClr val="FFFFFF">
                      <a:alpha val="45000"/>
                    </a:srgbClr>
                  </a:outerShdw>
                </a:effectLst>
              </a:defRPr>
            </a:pPr>
          </a:p>
          <a:p>
            <a:pPr defTabSz="265353">
              <a:lnSpc>
                <a:spcPct val="108000"/>
              </a:lnSpc>
              <a:defRPr i="0" sz="2890">
                <a:effectLst>
                  <a:outerShdw sx="100000" sy="100000" kx="0" ky="0" algn="b" rotWithShape="0" blurRad="21590" dist="8204" dir="0">
                    <a:srgbClr val="FFFFFF">
                      <a:alpha val="45000"/>
                    </a:srgbClr>
                  </a:outerShdw>
                </a:effectLst>
              </a:defRPr>
            </a:pPr>
            <a:r>
              <a:t>And when they had withdrawn, they said to one another, “This man is doing nothing to deserve death or imprisonment.” And Agrippa said to Festus, “This man could have been set free if he had not appealed to Caesar.”</a:t>
            </a:r>
          </a:p>
          <a:p>
            <a:pPr defTabSz="265353">
              <a:lnSpc>
                <a:spcPct val="108000"/>
              </a:lnSpc>
              <a:defRPr b="1" i="0" sz="2890">
                <a:effectLst>
                  <a:outerShdw sx="100000" sy="100000" kx="0" ky="0" algn="b" rotWithShape="0" blurRad="21590" dist="8204" dir="0">
                    <a:srgbClr val="FFFFFF">
                      <a:alpha val="45000"/>
                    </a:srgbClr>
                  </a:outerShdw>
                </a:effectLst>
              </a:defRPr>
            </a:pPr>
            <a:r>
              <a:t>-Acts 26:31-32</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5"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46"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47"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49"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50"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51"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pic>
        <p:nvPicPr>
          <p:cNvPr id="352" name="Sudan-Petr-Jasek.jpg" descr="Sudan-Petr-Jasek.jpg"/>
          <p:cNvPicPr>
            <a:picLocks noChangeAspect="1"/>
          </p:cNvPicPr>
          <p:nvPr/>
        </p:nvPicPr>
        <p:blipFill>
          <a:blip r:embed="rId4">
            <a:extLst/>
          </a:blip>
          <a:stretch>
            <a:fillRect/>
          </a:stretch>
        </p:blipFill>
        <p:spPr>
          <a:xfrm>
            <a:off x="912394" y="0"/>
            <a:ext cx="7319212"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54"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355"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356"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66"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67" name="zuck.jpg" descr="zuck.jpg"/>
          <p:cNvPicPr>
            <a:picLocks noChangeAspect="1"/>
          </p:cNvPicPr>
          <p:nvPr/>
        </p:nvPicPr>
        <p:blipFill>
          <a:blip r:embed="rId2">
            <a:extLst/>
          </a:blip>
          <a:stretch>
            <a:fillRect/>
          </a:stretch>
        </p:blipFill>
        <p:spPr>
          <a:xfrm>
            <a:off x="127000" y="469900"/>
            <a:ext cx="8890000" cy="5918200"/>
          </a:xfrm>
          <a:prstGeom prst="rect">
            <a:avLst/>
          </a:prstGeom>
          <a:ln w="12700">
            <a:miter lim="400000"/>
          </a:ln>
        </p:spPr>
      </p:pic>
      <p:pic>
        <p:nvPicPr>
          <p:cNvPr id="268" name="zuckerbergfacebook.jpg" descr="zuckerbergfacebook.jpg"/>
          <p:cNvPicPr>
            <a:picLocks noChangeAspect="1"/>
          </p:cNvPicPr>
          <p:nvPr/>
        </p:nvPicPr>
        <p:blipFill>
          <a:blip r:embed="rId3">
            <a:extLst/>
          </a:blip>
          <a:stretch>
            <a:fillRect/>
          </a:stretch>
        </p:blipFill>
        <p:spPr>
          <a:xfrm>
            <a:off x="0" y="1028700"/>
            <a:ext cx="9144000" cy="48006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0"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71"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72"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74" name="What should we do?…"/>
          <p:cNvSpPr txBox="1"/>
          <p:nvPr>
            <p:ph type="body" idx="1"/>
          </p:nvPr>
        </p:nvSpPr>
        <p:spPr>
          <a:xfrm>
            <a:off x="458911" y="1795253"/>
            <a:ext cx="8226178" cy="3267494"/>
          </a:xfrm>
          <a:prstGeom prst="rect">
            <a:avLst/>
          </a:prstGeom>
        </p:spPr>
        <p:txBody>
          <a:bodyPr/>
          <a:lstStyle/>
          <a:p>
            <a:pPr defTabSz="312180">
              <a:lnSpc>
                <a:spcPct val="108000"/>
              </a:lnSpc>
              <a:defRPr i="0" sz="3400">
                <a:effectLst>
                  <a:outerShdw sx="100000" sy="100000" kx="0" ky="0" algn="b" rotWithShape="0" blurRad="25400" dist="9652" dir="0">
                    <a:srgbClr val="FFFFFF">
                      <a:alpha val="45000"/>
                    </a:srgbClr>
                  </a:outerShdw>
                </a:effectLst>
              </a:defRPr>
            </a:pPr>
            <a:r>
              <a:t>Embracing suffering and humiliation is a way of identifying with Jesus Christ and participating in His redemptive mission</a:t>
            </a:r>
          </a:p>
          <a:p>
            <a:pPr defTabSz="312180">
              <a:lnSpc>
                <a:spcPct val="108000"/>
              </a:lnSpc>
              <a:defRPr b="1" i="0" sz="3400">
                <a:effectLst>
                  <a:outerShdw sx="100000" sy="100000" kx="0" ky="0" algn="b" rotWithShape="0" blurRad="25400" dist="9652" dir="0">
                    <a:srgbClr val="FFFFFF">
                      <a:alpha val="45000"/>
                    </a:srgbClr>
                  </a:outerShdw>
                </a:effectLst>
              </a:defRPr>
            </a:pPr>
            <a:r>
              <a:t>and this will very likely, and can very often, appear foolish and naïve from the perspective of the world.</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276" name="25-Years.jpg" descr="25-Years.jpg"/>
          <p:cNvPicPr>
            <a:picLocks noChangeAspect="1"/>
          </p:cNvPicPr>
          <p:nvPr>
            <p:ph type="pic" idx="13"/>
          </p:nvPr>
        </p:nvPicPr>
        <p:blipFill>
          <a:blip r:embed="rId2">
            <a:extLst/>
          </a:blip>
          <a:srcRect l="0" t="11308" r="0" b="393"/>
          <a:stretch>
            <a:fillRect/>
          </a:stretch>
        </p:blipFill>
        <p:spPr>
          <a:xfrm>
            <a:off x="709770" y="1159045"/>
            <a:ext cx="7724344" cy="4539825"/>
          </a:xfrm>
          <a:prstGeom prst="rect">
            <a:avLst/>
          </a:prstGeom>
          <a:ln w="25400">
            <a:solidFill>
              <a:srgbClr val="F3F7F5"/>
            </a:solidFill>
          </a:ln>
          <a:effectLst>
            <a:outerShdw sx="100000" sy="100000" kx="0" ky="0" algn="b" rotWithShape="0" blurRad="38100" dist="12700" dir="3600000">
              <a:srgbClr val="000000">
                <a:alpha val="70000"/>
              </a:srgbClr>
            </a:outerShdw>
          </a:effectLst>
        </p:spPr>
      </p:pic>
      <p:sp>
        <p:nvSpPr>
          <p:cNvPr id="277" name="Filipino American Christian Church"/>
          <p:cNvSpPr txBox="1"/>
          <p:nvPr/>
        </p:nvSpPr>
        <p:spPr>
          <a:xfrm>
            <a:off x="1087908" y="5088734"/>
            <a:ext cx="5149353" cy="465137"/>
          </a:xfrm>
          <a:prstGeom prst="rect">
            <a:avLst/>
          </a:prstGeom>
          <a:ln w="12700">
            <a:miter lim="400000"/>
          </a:ln>
          <a:extLst>
            <a:ext uri="{C572A759-6A51-4108-AA02-DFA0A04FC94B}">
              <ma14:wrappingTextBoxFlag xmlns:ma14="http://schemas.microsoft.com/office/mac/drawingml/2011/main" val="1"/>
            </a:ext>
          </a:extLst>
        </p:spPr>
        <p:txBody>
          <a:bodyPr wrap="none" lIns="35717" tIns="35717" rIns="35717" bIns="35717" anchor="ctr">
            <a:spAutoFit/>
          </a:bodyPr>
          <a:lstStyle>
            <a:lvl1pPr defTabSz="321467">
              <a:defRPr sz="2600">
                <a:solidFill>
                  <a:srgbClr val="FFFFFF"/>
                </a:solidFill>
                <a:latin typeface="+mj-lt"/>
                <a:ea typeface="+mj-ea"/>
                <a:cs typeface="+mj-cs"/>
                <a:sym typeface="Helvetica"/>
              </a:defRPr>
            </a:lvl1pPr>
          </a:lstStyle>
          <a:p>
            <a:pPr/>
            <a:r>
              <a:t>Filipino American Christian Church</a:t>
            </a:r>
          </a:p>
        </p:txBody>
      </p:sp>
      <p:pic>
        <p:nvPicPr>
          <p:cNvPr id="278" name="Picture 2" descr="Picture 2"/>
          <p:cNvPicPr>
            <a:picLocks noChangeAspect="1"/>
          </p:cNvPicPr>
          <p:nvPr/>
        </p:nvPicPr>
        <p:blipFill>
          <a:blip r:embed="rId3">
            <a:extLst/>
          </a:blip>
          <a:stretch>
            <a:fillRect/>
          </a:stretch>
        </p:blipFill>
        <p:spPr>
          <a:xfrm>
            <a:off x="0" y="0"/>
            <a:ext cx="9144000" cy="685800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0" name="Acts 11:19-30"/>
          <p:cNvSpPr txBox="1"/>
          <p:nvPr>
            <p:ph type="title"/>
          </p:nvPr>
        </p:nvSpPr>
        <p:spPr>
          <a:xfrm>
            <a:off x="580428" y="35717"/>
            <a:ext cx="7983144" cy="1428753"/>
          </a:xfrm>
          <a:prstGeom prst="rect">
            <a:avLst/>
          </a:prstGeom>
        </p:spPr>
        <p:txBody>
          <a:bodyPr/>
          <a:lstStyle>
            <a:lvl1pPr>
              <a:defRPr spc="200"/>
            </a:lvl1pPr>
          </a:lstStyle>
          <a:p>
            <a:pPr/>
            <a:r>
              <a:t>Acts 24:25-27</a:t>
            </a:r>
          </a:p>
        </p:txBody>
      </p:sp>
      <p:sp>
        <p:nvSpPr>
          <p:cNvPr id="281"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lvl1pPr marL="0" indent="0" defTabSz="357366">
              <a:spcBef>
                <a:spcPts val="0"/>
              </a:spcBef>
              <a:buSzTx/>
              <a:buNone/>
              <a:defRPr>
                <a:effectLst>
                  <a:outerShdw sx="100000" sy="100000" kx="0" ky="0" algn="b" rotWithShape="0" blurRad="25400" dist="11049" dir="0">
                    <a:srgbClr val="FFFFFF">
                      <a:alpha val="45000"/>
                    </a:srgbClr>
                  </a:outerShdw>
                </a:effectLst>
              </a:defRPr>
            </a:lvl1pPr>
          </a:lstStyle>
          <a:p>
            <a:pPr/>
            <a:r>
              <a:t>And as he reasoned about righteousness and self-control and the coming judgment, Felix was alarmed and said, “Go away for the present. When I get an opportunity I will summon you.” At the same time he hoped that money would be given him by Paul. So he sent for him often and conversed with him. When two years had elapsed, Felix was succeeded by Porcius Festus. And desiring to do the Jews a favor, Felix left Paul in prison.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Acts 11:19-30"/>
          <p:cNvSpPr txBox="1"/>
          <p:nvPr>
            <p:ph type="title"/>
          </p:nvPr>
        </p:nvSpPr>
        <p:spPr>
          <a:xfrm>
            <a:off x="580428" y="35717"/>
            <a:ext cx="7983144" cy="1428753"/>
          </a:xfrm>
          <a:prstGeom prst="rect">
            <a:avLst/>
          </a:prstGeom>
        </p:spPr>
        <p:txBody>
          <a:bodyPr/>
          <a:lstStyle>
            <a:lvl1pPr>
              <a:defRPr spc="200"/>
            </a:lvl1pPr>
          </a:lstStyle>
          <a:p>
            <a:pPr/>
            <a:r>
              <a:t>Acts 24:22-25</a:t>
            </a:r>
          </a:p>
        </p:txBody>
      </p:sp>
      <p:sp>
        <p:nvSpPr>
          <p:cNvPr id="284"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p>
            <a:pPr marL="0" indent="0" defTabSz="357366">
              <a:spcBef>
                <a:spcPts val="0"/>
              </a:spcBef>
              <a:buSzTx/>
              <a:buNone/>
              <a:defRPr>
                <a:effectLst>
                  <a:outerShdw sx="100000" sy="100000" kx="0" ky="0" algn="b" rotWithShape="0" blurRad="25400" dist="11049" dir="0">
                    <a:srgbClr val="FFFFFF">
                      <a:alpha val="45000"/>
                    </a:srgbClr>
                  </a:outerShdw>
                </a:effectLst>
              </a:defRPr>
            </a:pPr>
            <a:r>
              <a:t>But Felix, having a rather accurate knowledge of the Way, put them off, saying, “When Lysias the tribune comes down, I will decide your case.” Then he gave orders to the centurion that he should be kept in custody but have some liberty, and that none of his friends should be prevented from attending to his needs.</a:t>
            </a:r>
          </a:p>
          <a:p>
            <a:pPr marL="0" indent="0" defTabSz="357366">
              <a:spcBef>
                <a:spcPts val="0"/>
              </a:spcBef>
              <a:buSzTx/>
              <a:buNone/>
              <a:defRPr>
                <a:effectLst>
                  <a:outerShdw sx="100000" sy="100000" kx="0" ky="0" algn="b" rotWithShape="0" blurRad="25400" dist="11049" dir="0">
                    <a:srgbClr val="FFFFFF">
                      <a:alpha val="45000"/>
                    </a:srgbClr>
                  </a:outerShdw>
                </a:effectLst>
              </a:defRPr>
            </a:pPr>
            <a:r>
              <a:t>After some days Felix came with his wife Drusilla, who was Jewish, and he sent for Paul and heard him speak about faith in Christ Jesus. And as he reasoned about righteousness and self-control and the coming judgment, Felix was alarmed and said, “Go away for the present. When I get an opportunity I will summon you.”</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6" name="Acts 11:19-30"/>
          <p:cNvSpPr txBox="1"/>
          <p:nvPr>
            <p:ph type="title"/>
          </p:nvPr>
        </p:nvSpPr>
        <p:spPr>
          <a:xfrm>
            <a:off x="580428" y="35717"/>
            <a:ext cx="7983144" cy="1428753"/>
          </a:xfrm>
          <a:prstGeom prst="rect">
            <a:avLst/>
          </a:prstGeom>
        </p:spPr>
        <p:txBody>
          <a:bodyPr/>
          <a:lstStyle>
            <a:lvl1pPr>
              <a:defRPr spc="200"/>
            </a:lvl1pPr>
          </a:lstStyle>
          <a:p>
            <a:pPr/>
            <a:r>
              <a:t>Acts 24:25-27</a:t>
            </a:r>
          </a:p>
        </p:txBody>
      </p:sp>
      <p:sp>
        <p:nvSpPr>
          <p:cNvPr id="287" name="Now those who were scattered because of the persecution that arose over Stephen traveled as far as Phoenicia and Cyprus and Antioch, speaking the word to no one except Jews. But there were some of them, men of Cyprus and Cyrene, who on coming to Antioch spoke to the Hellenists also, preaching the Lord Jesus. And the hand of the Lord was with them, and a great number who believed turned to the Lord. The report of this came to the ears of the church in Jerusalem, and they sent Barnabas to Antioch. When he came and saw the grace of God, he was glad, and he exhorted them all to remain faithful to the Lord with steadfast purpose, for he was a good man"/>
          <p:cNvSpPr txBox="1"/>
          <p:nvPr>
            <p:ph type="body" idx="1"/>
          </p:nvPr>
        </p:nvSpPr>
        <p:spPr>
          <a:xfrm>
            <a:off x="290164" y="1599604"/>
            <a:ext cx="8563672" cy="5032227"/>
          </a:xfrm>
          <a:prstGeom prst="rect">
            <a:avLst/>
          </a:prstGeom>
        </p:spPr>
        <p:txBody>
          <a:bodyPr/>
          <a:lstStyle/>
          <a:p>
            <a:pPr marL="0" indent="0" defTabSz="357366">
              <a:spcBef>
                <a:spcPts val="0"/>
              </a:spcBef>
              <a:buSzTx/>
              <a:buNone/>
              <a:defRPr>
                <a:effectLst>
                  <a:outerShdw sx="100000" sy="100000" kx="0" ky="0" algn="b" rotWithShape="0" blurRad="25400" dist="11049" dir="0">
                    <a:srgbClr val="FFFFFF">
                      <a:alpha val="45000"/>
                    </a:srgbClr>
                  </a:outerShdw>
                </a:effectLst>
              </a:defRPr>
            </a:pPr>
            <a:r>
              <a:t>And as he reasoned about righteousness and self-control and the coming judgment, Felix was alarmed and said, “Go away for the present. When I get an opportunity I will summon you.” At the same time he hoped that money would be given him by Paul. So he sent for him often and conversed with him. </a:t>
            </a:r>
            <a:r>
              <a:rPr b="1"/>
              <a:t>When two years had elapsed, Felix was succeeded by Porcius Festus. And desiring to do the Jews a favor, Felix left Paul in prison.</a:t>
            </a:r>
          </a:p>
        </p:txBody>
      </p:sp>
    </p:spTree>
  </p:cSld>
  <p:clrMapOvr>
    <a:masterClrMapping/>
  </p:clrMapOvr>
  <mc:AlternateContent xmlns:mc="http://schemas.openxmlformats.org/markup-compatibility/2006">
    <mc:Choice xmlns:p14="http://schemas.microsoft.com/office/powerpoint/2010/main" Requires="p14">
      <p:transition spd="slow" advClick="1" p14:dur="1200">
        <p:checker dir="horz"/>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63500" dist="12700" dir="540000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76200" dist="381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63500" dist="12700" dir="5400000">
            <a:srgbClr val="000000">
              <a:alpha val="3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Elemental">
  <a:themeElements>
    <a:clrScheme name="Elemental">
      <a:dk1>
        <a:srgbClr val="000000"/>
      </a:dk1>
      <a:lt1>
        <a:srgbClr val="FFFFFF"/>
      </a:lt1>
      <a:dk2>
        <a:srgbClr val="A7A7A7"/>
      </a:dk2>
      <a:lt2>
        <a:srgbClr val="535353"/>
      </a:lt2>
      <a:accent1>
        <a:srgbClr val="629DD1"/>
      </a:accent1>
      <a:accent2>
        <a:srgbClr val="297FD5"/>
      </a:accent2>
      <a:accent3>
        <a:srgbClr val="7F8FA9"/>
      </a:accent3>
      <a:accent4>
        <a:srgbClr val="4A66AC"/>
      </a:accent4>
      <a:accent5>
        <a:srgbClr val="5AA2AE"/>
      </a:accent5>
      <a:accent6>
        <a:srgbClr val="9D90A0"/>
      </a:accent6>
      <a:hlink>
        <a:srgbClr val="0000FF"/>
      </a:hlink>
      <a:folHlink>
        <a:srgbClr val="FF00FF"/>
      </a:folHlink>
    </a:clrScheme>
    <a:fontScheme name="Elemental">
      <a:majorFont>
        <a:latin typeface="Helvetica"/>
        <a:ea typeface="Helvetica"/>
        <a:cs typeface="Helvetica"/>
      </a:majorFont>
      <a:minorFont>
        <a:latin typeface="Palatino Linotype"/>
        <a:ea typeface="Palatino Linotype"/>
        <a:cs typeface="Palatino Linotype"/>
      </a:minorFont>
    </a:fontScheme>
    <a:fmtScheme name="Elemental">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76200" dist="38100" dir="5400000">
              <a:srgbClr val="000000">
                <a:alpha val="60000"/>
              </a:srgbClr>
            </a:outerShdw>
          </a:effectLst>
        </a:effectStyle>
        <a:effectStyle>
          <a:effectLst>
            <a:outerShdw sx="100000" sy="100000" kx="0" ky="0" algn="b" rotWithShape="0" blurRad="63500" dist="12700" dir="5400000">
              <a:srgbClr val="000000">
                <a:alpha val="32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76200" dist="38100" dir="5400000">
            <a:srgbClr val="000000">
              <a:alpha val="6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63500" dist="12700" dir="5400000">
            <a:srgbClr val="000000">
              <a:alpha val="32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Palatino Linotyp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